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theme/themeOverride2.xml" ContentType="application/vnd.openxmlformats-officedocument.themeOverride+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charts/chartEx1.xml" ContentType="application/vnd.ms-office.chartex+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34"/>
  </p:notesMasterIdLst>
  <p:sldIdLst>
    <p:sldId id="257" r:id="rId2"/>
    <p:sldId id="301" r:id="rId3"/>
    <p:sldId id="309" r:id="rId4"/>
    <p:sldId id="314" r:id="rId5"/>
    <p:sldId id="316" r:id="rId6"/>
    <p:sldId id="310" r:id="rId7"/>
    <p:sldId id="304" r:id="rId8"/>
    <p:sldId id="306" r:id="rId9"/>
    <p:sldId id="311" r:id="rId10"/>
    <p:sldId id="313" r:id="rId11"/>
    <p:sldId id="315" r:id="rId12"/>
    <p:sldId id="339" r:id="rId13"/>
    <p:sldId id="340" r:id="rId14"/>
    <p:sldId id="341" r:id="rId15"/>
    <p:sldId id="342" r:id="rId16"/>
    <p:sldId id="317" r:id="rId17"/>
    <p:sldId id="321" r:id="rId18"/>
    <p:sldId id="324" r:id="rId19"/>
    <p:sldId id="325" r:id="rId20"/>
    <p:sldId id="322" r:id="rId21"/>
    <p:sldId id="326" r:id="rId22"/>
    <p:sldId id="323" r:id="rId23"/>
    <p:sldId id="330" r:id="rId24"/>
    <p:sldId id="318" r:id="rId25"/>
    <p:sldId id="331" r:id="rId26"/>
    <p:sldId id="332" r:id="rId27"/>
    <p:sldId id="327" r:id="rId28"/>
    <p:sldId id="273" r:id="rId29"/>
    <p:sldId id="334" r:id="rId30"/>
    <p:sldId id="338" r:id="rId31"/>
    <p:sldId id="336" r:id="rId32"/>
    <p:sldId id="267" r:id="rId3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 Jimenez Lopez" initials="AJL" lastIdx="1" clrIdx="0">
    <p:extLst>
      <p:ext uri="{19B8F6BF-5375-455C-9EA6-DF929625EA0E}">
        <p15:presenceInfo xmlns:p15="http://schemas.microsoft.com/office/powerpoint/2012/main" xmlns="" userId="50da93d8e5a882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298"/>
    <a:srgbClr val="CC6600"/>
    <a:srgbClr val="001826"/>
    <a:srgbClr val="0094E6"/>
    <a:srgbClr val="FD7813"/>
    <a:srgbClr val="8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p:cViewPr varScale="1">
        <p:scale>
          <a:sx n="110" d="100"/>
          <a:sy n="110" d="100"/>
        </p:scale>
        <p:origin x="-16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Libro1"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Libro1" TargetMode="External"/><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a:t>Delitos Informáticos</a:t>
            </a:r>
          </a:p>
        </c:rich>
      </c:tx>
      <c:layout/>
      <c:spPr>
        <a:noFill/>
        <a:ln>
          <a:noFill/>
        </a:ln>
        <a:effectLst/>
      </c:spPr>
    </c:title>
    <c:plotArea>
      <c:layout/>
      <c:barChart>
        <c:barDir val="col"/>
        <c:grouping val="clustered"/>
        <c:ser>
          <c:idx val="0"/>
          <c:order val="0"/>
          <c:tx>
            <c:strRef>
              <c:f>Hoja1!$B$1</c:f>
              <c:strCache>
                <c:ptCount val="1"/>
                <c:pt idx="0">
                  <c:v>Delitos</c:v>
                </c:pt>
              </c:strCache>
            </c:strRef>
          </c:tx>
          <c:spPr>
            <a:pattFill prst="ltUpDiag">
              <a:fgClr>
                <a:schemeClr val="accent1"/>
              </a:fgClr>
              <a:bgClr>
                <a:schemeClr val="lt1"/>
              </a:bgClr>
            </a:pattFill>
            <a:ln>
              <a:noFill/>
            </a:ln>
            <a:effectLst/>
          </c:spPr>
          <c:dLbls>
            <c:spPr>
              <a:solidFill>
                <a:schemeClr val="accent1">
                  <a:alpha val="7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s-E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Hoja1!$A$2:$A$9</c:f>
              <c:numCache>
                <c:formatCode>General</c:formatCode>
                <c:ptCount val="8"/>
                <c:pt idx="0">
                  <c:v>2011</c:v>
                </c:pt>
                <c:pt idx="1">
                  <c:v>2012</c:v>
                </c:pt>
                <c:pt idx="2">
                  <c:v>2013</c:v>
                </c:pt>
                <c:pt idx="3">
                  <c:v>2014</c:v>
                </c:pt>
                <c:pt idx="4">
                  <c:v>2015</c:v>
                </c:pt>
                <c:pt idx="5">
                  <c:v>2016</c:v>
                </c:pt>
                <c:pt idx="6">
                  <c:v>2017</c:v>
                </c:pt>
                <c:pt idx="7">
                  <c:v>2018</c:v>
                </c:pt>
              </c:numCache>
            </c:numRef>
          </c:cat>
          <c:val>
            <c:numRef>
              <c:f>Hoja1!$B$2:$B$9</c:f>
              <c:numCache>
                <c:formatCode>#,##0_ ;\-#,##0\ </c:formatCode>
                <c:ptCount val="8"/>
                <c:pt idx="0">
                  <c:v>37458</c:v>
                </c:pt>
                <c:pt idx="1">
                  <c:v>42855</c:v>
                </c:pt>
                <c:pt idx="2">
                  <c:v>42437</c:v>
                </c:pt>
                <c:pt idx="3">
                  <c:v>49966</c:v>
                </c:pt>
                <c:pt idx="4">
                  <c:v>60154</c:v>
                </c:pt>
                <c:pt idx="5">
                  <c:v>66586</c:v>
                </c:pt>
                <c:pt idx="6">
                  <c:v>81307</c:v>
                </c:pt>
                <c:pt idx="7">
                  <c:v>110613</c:v>
                </c:pt>
              </c:numCache>
            </c:numRef>
          </c:val>
          <c:extLst xmlns:c16r2="http://schemas.microsoft.com/office/drawing/2015/06/chart">
            <c:ext xmlns:c16="http://schemas.microsoft.com/office/drawing/2014/chart" uri="{C3380CC4-5D6E-409C-BE32-E72D297353CC}">
              <c16:uniqueId val="{00000000-00DA-47D3-910E-5FE0989D7D0B}"/>
            </c:ext>
          </c:extLst>
        </c:ser>
        <c:dLbls>
          <c:showVal val="1"/>
        </c:dLbls>
        <c:gapWidth val="269"/>
        <c:overlap val="-20"/>
        <c:axId val="79073664"/>
        <c:axId val="79075200"/>
      </c:barChart>
      <c:catAx>
        <c:axId val="79073664"/>
        <c:scaling>
          <c:orientation val="minMax"/>
        </c:scaling>
        <c:axPos val="b"/>
        <c:majorGridlines>
          <c:spPr>
            <a:ln w="9525" cap="flat" cmpd="sng" algn="ctr">
              <a:solidFill>
                <a:schemeClr val="lt1">
                  <a:alpha val="25000"/>
                </a:schemeClr>
              </a:solidFill>
              <a:round/>
            </a:ln>
            <a:effectLst/>
          </c:spPr>
        </c:majorGridlines>
        <c:numFmt formatCode="General" sourceLinked="1"/>
        <c:maj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800" b="0" i="0" u="none" strike="noStrike" kern="1200" cap="all" spc="150" normalizeH="0" baseline="0">
                <a:solidFill>
                  <a:schemeClr val="lt1"/>
                </a:solidFill>
                <a:latin typeface="+mn-lt"/>
                <a:ea typeface="+mn-ea"/>
                <a:cs typeface="+mn-cs"/>
              </a:defRPr>
            </a:pPr>
            <a:endParaRPr lang="es-ES"/>
          </a:p>
        </c:txPr>
        <c:crossAx val="79075200"/>
        <c:crosses val="autoZero"/>
        <c:auto val="1"/>
        <c:lblAlgn val="ctr"/>
        <c:lblOffset val="100"/>
      </c:catAx>
      <c:valAx>
        <c:axId val="79075200"/>
        <c:scaling>
          <c:orientation val="minMax"/>
        </c:scaling>
        <c:axPos val="l"/>
        <c:numFmt formatCode="#,##0_ ;\-#,##0\ "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s-ES"/>
          </a:p>
        </c:txPr>
        <c:crossAx val="79073664"/>
        <c:crosses val="autoZero"/>
        <c:crossBetween val="between"/>
      </c:valAx>
      <c:spPr>
        <a:noFill/>
        <a:ln>
          <a:noFill/>
        </a:ln>
        <a:effectLst/>
      </c:spPr>
    </c:plotArea>
    <c:plotVisOnly val="1"/>
    <c:dispBlanksAs val="gap"/>
  </c:chart>
  <c:spPr>
    <a:solidFill>
      <a:schemeClr val="accent1"/>
    </a:solidFill>
    <a:ln w="9525" cap="flat" cmpd="sng" algn="ctr">
      <a:solidFill>
        <a:schemeClr val="accent1"/>
      </a:solidFill>
      <a:round/>
    </a:ln>
    <a:effectLst/>
    <a:scene3d>
      <a:camera prst="orthographicFront"/>
      <a:lightRig rig="threePt" dir="t"/>
    </a:scene3d>
    <a:sp3d>
      <a:bevelT/>
    </a:sp3d>
  </c:spPr>
  <c:txPr>
    <a:bodyPr/>
    <a:lstStyle/>
    <a:p>
      <a:pPr>
        <a:defRPr/>
      </a:pPr>
      <a:endParaRPr lang="es-ES"/>
    </a:p>
  </c:txPr>
  <c:externalData r:id="rId2"/>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Hoja1!$E$2:$E$10</cx:f>
        <cx:lvl ptCount="9">
          <cx:pt idx="0">Fraude informatico</cx:pt>
          <cx:pt idx="1">Amenazas y coaccion</cx:pt>
          <cx:pt idx="2">Falsificacion informatica</cx:pt>
          <cx:pt idx="3">Acceso Ilicito</cx:pt>
          <cx:pt idx="4">Contra el Honor</cx:pt>
          <cx:pt idx="5">Sexuales</cx:pt>
          <cx:pt idx="6">Interferencia en datos y sistema</cx:pt>
          <cx:pt idx="7">Propiedad Intelectual / Industrial</cx:pt>
          <cx:pt idx="8">Salud Publica</cx:pt>
        </cx:lvl>
      </cx:strDim>
      <cx:numDim type="val">
        <cx:f>Hoja1!$F$2:$F$10</cx:f>
        <cx:lvl ptCount="9" formatCode="#.##0_ ;\-#.##0\ ">
          <cx:pt idx="0">88760</cx:pt>
          <cx:pt idx="1">11960</cx:pt>
          <cx:pt idx="2">3095</cx:pt>
          <cx:pt idx="3">2750</cx:pt>
          <cx:pt idx="4">1423</cx:pt>
          <cx:pt idx="5">1393</cx:pt>
          <cx:pt idx="6">1015</cx:pt>
          <cx:pt idx="7">217</cx:pt>
          <cx:pt idx="8">0</cx:pt>
        </cx:lvl>
      </cx:numDim>
    </cx:data>
  </cx:chartData>
  <cx:chart>
    <cx:title pos="t" align="ctr" overlay="0">
      <cx:tx>
        <cx:txData>
          <cx:v>Delitos x Categorías</cx:v>
        </cx:txData>
      </cx:tx>
      <cx:txPr>
        <a:bodyPr spcFirstLastPara="1" vertOverflow="ellipsis" horzOverflow="overflow" wrap="square" lIns="0" tIns="0" rIns="0" bIns="0" anchor="ctr" anchorCtr="1"/>
        <a:lstStyle/>
        <a:p>
          <a:pPr algn="ctr" rtl="0">
            <a:defRPr/>
          </a:pPr>
          <a:r>
            <a:rPr lang="es-ES" sz="1800" b="1" i="0" u="none" strike="noStrike" baseline="0">
              <a:solidFill>
                <a:sysClr val="windowText" lastClr="000000">
                  <a:lumMod val="75000"/>
                  <a:lumOff val="25000"/>
                </a:sysClr>
              </a:solidFill>
              <a:latin typeface="Calibri" panose="020F0502020204030204"/>
            </a:rPr>
            <a:t>Delitos x Categorías</a:t>
          </a:r>
        </a:p>
      </cx:txPr>
    </cx:title>
    <cx:plotArea>
      <cx:plotAreaRegion>
        <cx:series layoutId="waterfall" uniqueId="{678D4F6F-8E19-4D13-AC9B-B16D2FDB576A}">
          <cx:tx>
            <cx:txData>
              <cx:f>Hoja1!$F$1</cx:f>
              <cx:v>nº</cx:v>
            </cx:txData>
          </cx:tx>
          <cx:dataLabels pos="outEnd">
            <cx:visibility seriesName="0" categoryName="0" value="1"/>
          </cx:dataLabels>
          <cx:dataId val="0"/>
          <cx:layoutPr>
            <cx:visibility connectorLines="0"/>
            <cx:subtotals/>
          </cx:layoutPr>
        </cx:series>
      </cx:plotAreaRegion>
      <cx:axis id="0">
        <cx:catScaling gapWidth="0.25"/>
        <cx:tickLabels/>
      </cx:axis>
      <cx:axis id="1" hidden="1">
        <cx:valScaling/>
        <cx:majorGridlines/>
        <cx:tickLabels/>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4">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97">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1B666-E90B-45B8-99AB-81D81757724B}" type="doc">
      <dgm:prSet loTypeId="urn:microsoft.com/office/officeart/2005/8/layout/hList1" loCatId="list" qsTypeId="urn:microsoft.com/office/officeart/2005/8/quickstyle/simple4" qsCatId="simple" csTypeId="urn:microsoft.com/office/officeart/2005/8/colors/accent5_1" csCatId="accent5" phldr="1"/>
      <dgm:spPr/>
      <dgm:t>
        <a:bodyPr/>
        <a:lstStyle/>
        <a:p>
          <a:endParaRPr lang="es-ES"/>
        </a:p>
      </dgm:t>
    </dgm:pt>
    <dgm:pt modelId="{0F4C490F-8109-4178-B176-45994F5C5BE4}">
      <dgm:prSet phldrT="[Texto]"/>
      <dgm:spPr/>
      <dgm:t>
        <a:bodyPr/>
        <a:lstStyle/>
        <a:p>
          <a:r>
            <a:rPr lang="es-ES" b="1" dirty="0">
              <a:effectLst>
                <a:outerShdw blurRad="38100" dist="38100" dir="2700000" algn="tl">
                  <a:srgbClr val="000000">
                    <a:alpha val="43137"/>
                  </a:srgbClr>
                </a:outerShdw>
              </a:effectLst>
            </a:rPr>
            <a:t>Física</a:t>
          </a:r>
        </a:p>
      </dgm:t>
    </dgm:pt>
    <dgm:pt modelId="{7A04B3E5-0F00-4FCB-84F7-FB7E57B9B4C6}" type="parTrans" cxnId="{E6C94FD3-1209-4FA9-9902-5981EE3A4AEE}">
      <dgm:prSet/>
      <dgm:spPr/>
      <dgm:t>
        <a:bodyPr/>
        <a:lstStyle/>
        <a:p>
          <a:endParaRPr lang="es-ES"/>
        </a:p>
      </dgm:t>
    </dgm:pt>
    <dgm:pt modelId="{4EC42865-F62C-405D-B41D-EFD2DC8618A1}" type="sibTrans" cxnId="{E6C94FD3-1209-4FA9-9902-5981EE3A4AEE}">
      <dgm:prSet/>
      <dgm:spPr/>
      <dgm:t>
        <a:bodyPr/>
        <a:lstStyle/>
        <a:p>
          <a:endParaRPr lang="es-ES"/>
        </a:p>
      </dgm:t>
    </dgm:pt>
    <dgm:pt modelId="{8A647DA8-0AA9-4DFD-A144-4403543F3501}">
      <dgm:prSet phldrT="[Texto]"/>
      <dgm:spPr/>
      <dgm:t>
        <a:bodyPr/>
        <a:lstStyle/>
        <a:p>
          <a:r>
            <a:rPr lang="es-ES" dirty="0">
              <a:solidFill>
                <a:srgbClr val="006298"/>
              </a:solidFill>
            </a:rPr>
            <a:t>Nombre, CIF/NIF, edad, sexo, nivel académico, cultural, social, así como gustos y preferencias</a:t>
          </a:r>
        </a:p>
      </dgm:t>
    </dgm:pt>
    <dgm:pt modelId="{30EFB17A-3D37-4216-B9A1-280BDD166043}" type="parTrans" cxnId="{2D65872B-CB9C-41CC-9B12-046572DECCF8}">
      <dgm:prSet/>
      <dgm:spPr/>
      <dgm:t>
        <a:bodyPr/>
        <a:lstStyle/>
        <a:p>
          <a:endParaRPr lang="es-ES"/>
        </a:p>
      </dgm:t>
    </dgm:pt>
    <dgm:pt modelId="{C68EE603-5D09-49FF-9481-173C388C9FBC}" type="sibTrans" cxnId="{2D65872B-CB9C-41CC-9B12-046572DECCF8}">
      <dgm:prSet/>
      <dgm:spPr/>
      <dgm:t>
        <a:bodyPr/>
        <a:lstStyle/>
        <a:p>
          <a:endParaRPr lang="es-ES"/>
        </a:p>
      </dgm:t>
    </dgm:pt>
    <dgm:pt modelId="{6740FDC8-DE3A-4F3C-B1BA-DBFAC9D5EE32}" type="pres">
      <dgm:prSet presAssocID="{1EB1B666-E90B-45B8-99AB-81D81757724B}" presName="Name0" presStyleCnt="0">
        <dgm:presLayoutVars>
          <dgm:dir/>
          <dgm:animLvl val="lvl"/>
          <dgm:resizeHandles val="exact"/>
        </dgm:presLayoutVars>
      </dgm:prSet>
      <dgm:spPr/>
      <dgm:t>
        <a:bodyPr/>
        <a:lstStyle/>
        <a:p>
          <a:endParaRPr lang="es-ES"/>
        </a:p>
      </dgm:t>
    </dgm:pt>
    <dgm:pt modelId="{58ACF88F-30B8-47E0-AFF3-3AE66D68E53C}" type="pres">
      <dgm:prSet presAssocID="{0F4C490F-8109-4178-B176-45994F5C5BE4}" presName="composite" presStyleCnt="0"/>
      <dgm:spPr/>
    </dgm:pt>
    <dgm:pt modelId="{515EFFF2-05D5-4455-8742-3925AC3A6C83}" type="pres">
      <dgm:prSet presAssocID="{0F4C490F-8109-4178-B176-45994F5C5BE4}" presName="parTx" presStyleLbl="alignNode1" presStyleIdx="0" presStyleCnt="1" custLinFactNeighborY="1274">
        <dgm:presLayoutVars>
          <dgm:chMax val="0"/>
          <dgm:chPref val="0"/>
          <dgm:bulletEnabled val="1"/>
        </dgm:presLayoutVars>
      </dgm:prSet>
      <dgm:spPr/>
      <dgm:t>
        <a:bodyPr/>
        <a:lstStyle/>
        <a:p>
          <a:endParaRPr lang="es-ES"/>
        </a:p>
      </dgm:t>
    </dgm:pt>
    <dgm:pt modelId="{7DDA8DF9-95CE-42C4-AC2B-09CAD9AAC128}" type="pres">
      <dgm:prSet presAssocID="{0F4C490F-8109-4178-B176-45994F5C5BE4}" presName="desTx" presStyleLbl="alignAccFollowNode1" presStyleIdx="0" presStyleCnt="1" custLinFactNeighborX="-7754" custLinFactNeighborY="77025">
        <dgm:presLayoutVars>
          <dgm:bulletEnabled val="1"/>
        </dgm:presLayoutVars>
      </dgm:prSet>
      <dgm:spPr/>
      <dgm:t>
        <a:bodyPr/>
        <a:lstStyle/>
        <a:p>
          <a:endParaRPr lang="es-ES"/>
        </a:p>
      </dgm:t>
    </dgm:pt>
  </dgm:ptLst>
  <dgm:cxnLst>
    <dgm:cxn modelId="{0AFAA4FF-FED0-4226-8647-16D5B123E9D5}" type="presOf" srcId="{0F4C490F-8109-4178-B176-45994F5C5BE4}" destId="{515EFFF2-05D5-4455-8742-3925AC3A6C83}" srcOrd="0" destOrd="0" presId="urn:microsoft.com/office/officeart/2005/8/layout/hList1"/>
    <dgm:cxn modelId="{E6C94FD3-1209-4FA9-9902-5981EE3A4AEE}" srcId="{1EB1B666-E90B-45B8-99AB-81D81757724B}" destId="{0F4C490F-8109-4178-B176-45994F5C5BE4}" srcOrd="0" destOrd="0" parTransId="{7A04B3E5-0F00-4FCB-84F7-FB7E57B9B4C6}" sibTransId="{4EC42865-F62C-405D-B41D-EFD2DC8618A1}"/>
    <dgm:cxn modelId="{F86B9891-BDB7-47BE-B5D1-3F33BEE8A1DF}" type="presOf" srcId="{8A647DA8-0AA9-4DFD-A144-4403543F3501}" destId="{7DDA8DF9-95CE-42C4-AC2B-09CAD9AAC128}" srcOrd="0" destOrd="0" presId="urn:microsoft.com/office/officeart/2005/8/layout/hList1"/>
    <dgm:cxn modelId="{49D490CF-C782-48BC-8483-FA3DEBD9F704}" type="presOf" srcId="{1EB1B666-E90B-45B8-99AB-81D81757724B}" destId="{6740FDC8-DE3A-4F3C-B1BA-DBFAC9D5EE32}" srcOrd="0" destOrd="0" presId="urn:microsoft.com/office/officeart/2005/8/layout/hList1"/>
    <dgm:cxn modelId="{2D65872B-CB9C-41CC-9B12-046572DECCF8}" srcId="{0F4C490F-8109-4178-B176-45994F5C5BE4}" destId="{8A647DA8-0AA9-4DFD-A144-4403543F3501}" srcOrd="0" destOrd="0" parTransId="{30EFB17A-3D37-4216-B9A1-280BDD166043}" sibTransId="{C68EE603-5D09-49FF-9481-173C388C9FBC}"/>
    <dgm:cxn modelId="{938F2F54-628E-41EE-9F15-F8C922CBA2F4}" type="presParOf" srcId="{6740FDC8-DE3A-4F3C-B1BA-DBFAC9D5EE32}" destId="{58ACF88F-30B8-47E0-AFF3-3AE66D68E53C}" srcOrd="0" destOrd="0" presId="urn:microsoft.com/office/officeart/2005/8/layout/hList1"/>
    <dgm:cxn modelId="{FC974CCC-0978-4CCC-90E4-ABB395F6A71E}" type="presParOf" srcId="{58ACF88F-30B8-47E0-AFF3-3AE66D68E53C}" destId="{515EFFF2-05D5-4455-8742-3925AC3A6C83}" srcOrd="0" destOrd="0" presId="urn:microsoft.com/office/officeart/2005/8/layout/hList1"/>
    <dgm:cxn modelId="{A5593529-1502-4671-BABB-101546560934}" type="presParOf" srcId="{58ACF88F-30B8-47E0-AFF3-3AE66D68E53C}" destId="{7DDA8DF9-95CE-42C4-AC2B-09CAD9AAC128}" srcOrd="1" destOrd="0" presId="urn:microsoft.com/office/officeart/2005/8/layout/hLis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8834A9-73D0-4AEC-8419-D9322B5B7288}" type="doc">
      <dgm:prSet loTypeId="urn:microsoft.com/office/officeart/2009/3/layout/BlockDescendingList" loCatId="list" qsTypeId="urn:microsoft.com/office/officeart/2005/8/quickstyle/3d3" qsCatId="3D" csTypeId="urn:microsoft.com/office/officeart/2005/8/colors/accent5_2" csCatId="accent5" phldr="1"/>
      <dgm:spPr/>
      <dgm:t>
        <a:bodyPr/>
        <a:lstStyle/>
        <a:p>
          <a:endParaRPr lang="es-ES"/>
        </a:p>
      </dgm:t>
    </dgm:pt>
    <dgm:pt modelId="{5B186E40-9E59-4CCE-8639-3B3EB2A8F1C8}">
      <dgm:prSet phldrT="[Texto]"/>
      <dgm:spPr/>
      <dgm:t>
        <a:bodyPr/>
        <a:lstStyle/>
        <a:p>
          <a:r>
            <a:rPr lang="es-ES" dirty="0">
              <a:solidFill>
                <a:srgbClr val="FF0000"/>
              </a:solidFill>
            </a:rPr>
            <a:t>FIRMA ELECTRONICA</a:t>
          </a:r>
        </a:p>
      </dgm:t>
    </dgm:pt>
    <dgm:pt modelId="{034B3CB1-9207-4A91-A764-A04075173865}" type="parTrans" cxnId="{48E14E25-5563-4F6C-B26A-ABE88E16C3A6}">
      <dgm:prSet/>
      <dgm:spPr/>
      <dgm:t>
        <a:bodyPr/>
        <a:lstStyle/>
        <a:p>
          <a:endParaRPr lang="es-ES"/>
        </a:p>
      </dgm:t>
    </dgm:pt>
    <dgm:pt modelId="{2C408496-500F-4779-8D96-154839D74D53}" type="sibTrans" cxnId="{48E14E25-5563-4F6C-B26A-ABE88E16C3A6}">
      <dgm:prSet/>
      <dgm:spPr/>
      <dgm:t>
        <a:bodyPr/>
        <a:lstStyle/>
        <a:p>
          <a:endParaRPr lang="es-ES"/>
        </a:p>
      </dgm:t>
    </dgm:pt>
    <dgm:pt modelId="{1F204D47-D691-4A4C-86D8-5E8D8B31CE6B}">
      <dgm:prSet phldrT="[Texto]"/>
      <dgm:spPr/>
      <dgm:t>
        <a:bodyPr/>
        <a:lstStyle/>
        <a:p>
          <a:r>
            <a:rPr lang="es-ES" dirty="0">
              <a:solidFill>
                <a:srgbClr val="FF0000"/>
              </a:solidFill>
            </a:rPr>
            <a:t>FIRMA DIGITAL</a:t>
          </a:r>
        </a:p>
      </dgm:t>
    </dgm:pt>
    <dgm:pt modelId="{787B619B-4D7E-490D-AA4B-5B00C542C1AA}" type="parTrans" cxnId="{E5793384-73A7-4C62-9324-E5415716B1D6}">
      <dgm:prSet/>
      <dgm:spPr/>
      <dgm:t>
        <a:bodyPr/>
        <a:lstStyle/>
        <a:p>
          <a:endParaRPr lang="es-ES"/>
        </a:p>
      </dgm:t>
    </dgm:pt>
    <dgm:pt modelId="{0F85B5FF-709F-406A-91D7-67B0B82F828C}" type="sibTrans" cxnId="{E5793384-73A7-4C62-9324-E5415716B1D6}">
      <dgm:prSet/>
      <dgm:spPr/>
      <dgm:t>
        <a:bodyPr/>
        <a:lstStyle/>
        <a:p>
          <a:endParaRPr lang="es-ES"/>
        </a:p>
      </dgm:t>
    </dgm:pt>
    <dgm:pt modelId="{E3AD82AC-D27C-4D3F-9805-4A9B954D1C23}">
      <dgm:prSet phldrT="[Texto]"/>
      <dgm:spPr/>
      <dgm:t>
        <a:bodyPr/>
        <a:lstStyle/>
        <a:p>
          <a:r>
            <a:rPr lang="es-ES" dirty="0">
              <a:solidFill>
                <a:srgbClr val="FF0000"/>
              </a:solidFill>
            </a:rPr>
            <a:t>FIRMA DIGITALIZADA</a:t>
          </a:r>
        </a:p>
      </dgm:t>
    </dgm:pt>
    <dgm:pt modelId="{EA4F1023-2653-468C-8A49-36A97FFA687E}" type="parTrans" cxnId="{C0B7D855-B1D1-4BEC-BFBE-1F031EB8D096}">
      <dgm:prSet/>
      <dgm:spPr/>
      <dgm:t>
        <a:bodyPr/>
        <a:lstStyle/>
        <a:p>
          <a:endParaRPr lang="es-ES"/>
        </a:p>
      </dgm:t>
    </dgm:pt>
    <dgm:pt modelId="{19D80E53-7B43-4286-A83D-01F74794BBBE}" type="sibTrans" cxnId="{C0B7D855-B1D1-4BEC-BFBE-1F031EB8D096}">
      <dgm:prSet/>
      <dgm:spPr/>
      <dgm:t>
        <a:bodyPr/>
        <a:lstStyle/>
        <a:p>
          <a:endParaRPr lang="es-ES"/>
        </a:p>
      </dgm:t>
    </dgm:pt>
    <dgm:pt modelId="{8FDF1475-E242-447C-B535-B86502A2EAFA}" type="pres">
      <dgm:prSet presAssocID="{3E8834A9-73D0-4AEC-8419-D9322B5B7288}" presName="Name0" presStyleCnt="0">
        <dgm:presLayoutVars>
          <dgm:chMax val="7"/>
          <dgm:chPref val="7"/>
          <dgm:dir/>
          <dgm:animLvl val="lvl"/>
        </dgm:presLayoutVars>
      </dgm:prSet>
      <dgm:spPr/>
      <dgm:t>
        <a:bodyPr/>
        <a:lstStyle/>
        <a:p>
          <a:endParaRPr lang="es-ES"/>
        </a:p>
      </dgm:t>
    </dgm:pt>
    <dgm:pt modelId="{B94056D6-D5F5-42A3-A6D6-498D6421D518}" type="pres">
      <dgm:prSet presAssocID="{5B186E40-9E59-4CCE-8639-3B3EB2A8F1C8}" presName="parentText_1" presStyleLbl="node1" presStyleIdx="0" presStyleCnt="3">
        <dgm:presLayoutVars>
          <dgm:chMax val="1"/>
          <dgm:chPref val="1"/>
          <dgm:bulletEnabled val="1"/>
        </dgm:presLayoutVars>
      </dgm:prSet>
      <dgm:spPr/>
      <dgm:t>
        <a:bodyPr/>
        <a:lstStyle/>
        <a:p>
          <a:endParaRPr lang="es-ES"/>
        </a:p>
      </dgm:t>
    </dgm:pt>
    <dgm:pt modelId="{E723422B-16F2-4A69-AC0C-22D590B3F978}" type="pres">
      <dgm:prSet presAssocID="{5B186E40-9E59-4CCE-8639-3B3EB2A8F1C8}" presName="childText_1" presStyleLbl="node1" presStyleIdx="0" presStyleCnt="3">
        <dgm:presLayoutVars>
          <dgm:chMax val="0"/>
          <dgm:chPref val="0"/>
          <dgm:bulletEnabled val="1"/>
        </dgm:presLayoutVars>
      </dgm:prSet>
      <dgm:spPr/>
    </dgm:pt>
    <dgm:pt modelId="{8862A7D2-337D-4823-AF8E-2BB393A877F1}" type="pres">
      <dgm:prSet presAssocID="{5B186E40-9E59-4CCE-8639-3B3EB2A8F1C8}" presName="accentShape_1" presStyleCnt="0"/>
      <dgm:spPr/>
    </dgm:pt>
    <dgm:pt modelId="{578A4370-F51F-4DCF-9621-49F85AE720FE}" type="pres">
      <dgm:prSet presAssocID="{5B186E40-9E59-4CCE-8639-3B3EB2A8F1C8}" presName="imageRepeatNode" presStyleLbl="node1" presStyleIdx="0" presStyleCnt="3" custAng="5400000" custScaleY="100482" custLinFactNeighborX="-75663" custLinFactNeighborY="-23557"/>
      <dgm:spPr/>
      <dgm:t>
        <a:bodyPr/>
        <a:lstStyle/>
        <a:p>
          <a:endParaRPr lang="es-ES"/>
        </a:p>
      </dgm:t>
    </dgm:pt>
    <dgm:pt modelId="{DA53BD06-00D1-416B-A1CD-EF60FB708FCF}" type="pres">
      <dgm:prSet presAssocID="{1F204D47-D691-4A4C-86D8-5E8D8B31CE6B}" presName="parentText_2" presStyleLbl="node1" presStyleIdx="0" presStyleCnt="3">
        <dgm:presLayoutVars>
          <dgm:chMax val="1"/>
          <dgm:chPref val="1"/>
          <dgm:bulletEnabled val="1"/>
        </dgm:presLayoutVars>
      </dgm:prSet>
      <dgm:spPr/>
      <dgm:t>
        <a:bodyPr/>
        <a:lstStyle/>
        <a:p>
          <a:endParaRPr lang="es-ES"/>
        </a:p>
      </dgm:t>
    </dgm:pt>
    <dgm:pt modelId="{0A19CBC6-8679-4F08-8017-E6F2619EDE35}" type="pres">
      <dgm:prSet presAssocID="{1F204D47-D691-4A4C-86D8-5E8D8B31CE6B}" presName="childText_2" presStyleLbl="node1" presStyleIdx="0" presStyleCnt="3">
        <dgm:presLayoutVars>
          <dgm:chMax val="0"/>
          <dgm:chPref val="0"/>
          <dgm:bulletEnabled val="1"/>
        </dgm:presLayoutVars>
      </dgm:prSet>
      <dgm:spPr/>
    </dgm:pt>
    <dgm:pt modelId="{56306F20-94C2-4618-A99C-49372D4C98F4}" type="pres">
      <dgm:prSet presAssocID="{1F204D47-D691-4A4C-86D8-5E8D8B31CE6B}" presName="accentShape_2" presStyleCnt="0"/>
      <dgm:spPr/>
    </dgm:pt>
    <dgm:pt modelId="{47227DA4-56DF-4A71-BF0F-4FC8738506A8}" type="pres">
      <dgm:prSet presAssocID="{1F204D47-D691-4A4C-86D8-5E8D8B31CE6B}" presName="imageRepeatNode" presStyleLbl="node1" presStyleIdx="1" presStyleCnt="3" custAng="5400000"/>
      <dgm:spPr/>
      <dgm:t>
        <a:bodyPr/>
        <a:lstStyle/>
        <a:p>
          <a:endParaRPr lang="es-ES"/>
        </a:p>
      </dgm:t>
    </dgm:pt>
    <dgm:pt modelId="{662AD6FC-9464-429F-B8A3-F8F25DB88F04}" type="pres">
      <dgm:prSet presAssocID="{E3AD82AC-D27C-4D3F-9805-4A9B954D1C23}" presName="parentText_3" presStyleLbl="node1" presStyleIdx="1" presStyleCnt="3">
        <dgm:presLayoutVars>
          <dgm:chMax val="1"/>
          <dgm:chPref val="1"/>
          <dgm:bulletEnabled val="1"/>
        </dgm:presLayoutVars>
      </dgm:prSet>
      <dgm:spPr/>
      <dgm:t>
        <a:bodyPr/>
        <a:lstStyle/>
        <a:p>
          <a:endParaRPr lang="es-ES"/>
        </a:p>
      </dgm:t>
    </dgm:pt>
    <dgm:pt modelId="{A961E74A-7762-45C7-9FC8-4F254C0BDF1C}" type="pres">
      <dgm:prSet presAssocID="{E3AD82AC-D27C-4D3F-9805-4A9B954D1C23}" presName="childText_3" presStyleLbl="node1" presStyleIdx="1" presStyleCnt="3">
        <dgm:presLayoutVars>
          <dgm:chMax val="0"/>
          <dgm:chPref val="0"/>
          <dgm:bulletEnabled val="1"/>
        </dgm:presLayoutVars>
      </dgm:prSet>
      <dgm:spPr/>
    </dgm:pt>
    <dgm:pt modelId="{5B155BE6-E7C9-4813-AAAD-229EC9E2A5A2}" type="pres">
      <dgm:prSet presAssocID="{E3AD82AC-D27C-4D3F-9805-4A9B954D1C23}" presName="accentShape_3" presStyleCnt="0"/>
      <dgm:spPr/>
    </dgm:pt>
    <dgm:pt modelId="{B1ADBFC3-4785-406B-AF91-1CC95786F4EE}" type="pres">
      <dgm:prSet presAssocID="{E3AD82AC-D27C-4D3F-9805-4A9B954D1C23}" presName="imageRepeatNode" presStyleLbl="node1" presStyleIdx="2" presStyleCnt="3" custAng="5400000" custScaleY="116868" custLinFactNeighborX="10325" custLinFactNeighborY="25853"/>
      <dgm:spPr/>
      <dgm:t>
        <a:bodyPr/>
        <a:lstStyle/>
        <a:p>
          <a:endParaRPr lang="es-ES"/>
        </a:p>
      </dgm:t>
    </dgm:pt>
  </dgm:ptLst>
  <dgm:cxnLst>
    <dgm:cxn modelId="{4ED5917D-B42B-4375-9EE9-576648D703E7}" type="presOf" srcId="{1F204D47-D691-4A4C-86D8-5E8D8B31CE6B}" destId="{47227DA4-56DF-4A71-BF0F-4FC8738506A8}" srcOrd="1" destOrd="0" presId="urn:microsoft.com/office/officeart/2009/3/layout/BlockDescendingList"/>
    <dgm:cxn modelId="{30BCD88F-6148-496E-8A24-84E3DC9A398B}" type="presOf" srcId="{3E8834A9-73D0-4AEC-8419-D9322B5B7288}" destId="{8FDF1475-E242-447C-B535-B86502A2EAFA}" srcOrd="0" destOrd="0" presId="urn:microsoft.com/office/officeart/2009/3/layout/BlockDescendingList"/>
    <dgm:cxn modelId="{118A4DA8-C85D-4CD8-B90E-DA61D0D8244F}" type="presOf" srcId="{5B186E40-9E59-4CCE-8639-3B3EB2A8F1C8}" destId="{B94056D6-D5F5-42A3-A6D6-498D6421D518}" srcOrd="0" destOrd="0" presId="urn:microsoft.com/office/officeart/2009/3/layout/BlockDescendingList"/>
    <dgm:cxn modelId="{48E14E25-5563-4F6C-B26A-ABE88E16C3A6}" srcId="{3E8834A9-73D0-4AEC-8419-D9322B5B7288}" destId="{5B186E40-9E59-4CCE-8639-3B3EB2A8F1C8}" srcOrd="0" destOrd="0" parTransId="{034B3CB1-9207-4A91-A764-A04075173865}" sibTransId="{2C408496-500F-4779-8D96-154839D74D53}"/>
    <dgm:cxn modelId="{9C2732F1-EA69-486B-9C66-EDE2DDD5B377}" type="presOf" srcId="{E3AD82AC-D27C-4D3F-9805-4A9B954D1C23}" destId="{B1ADBFC3-4785-406B-AF91-1CC95786F4EE}" srcOrd="1" destOrd="0" presId="urn:microsoft.com/office/officeart/2009/3/layout/BlockDescendingList"/>
    <dgm:cxn modelId="{E5793384-73A7-4C62-9324-E5415716B1D6}" srcId="{3E8834A9-73D0-4AEC-8419-D9322B5B7288}" destId="{1F204D47-D691-4A4C-86D8-5E8D8B31CE6B}" srcOrd="1" destOrd="0" parTransId="{787B619B-4D7E-490D-AA4B-5B00C542C1AA}" sibTransId="{0F85B5FF-709F-406A-91D7-67B0B82F828C}"/>
    <dgm:cxn modelId="{38AFA541-03DE-4AE1-9670-608A43070D76}" type="presOf" srcId="{E3AD82AC-D27C-4D3F-9805-4A9B954D1C23}" destId="{662AD6FC-9464-429F-B8A3-F8F25DB88F04}" srcOrd="0" destOrd="0" presId="urn:microsoft.com/office/officeart/2009/3/layout/BlockDescendingList"/>
    <dgm:cxn modelId="{079411C2-6C93-4A2E-B030-26A427D25C50}" type="presOf" srcId="{1F204D47-D691-4A4C-86D8-5E8D8B31CE6B}" destId="{DA53BD06-00D1-416B-A1CD-EF60FB708FCF}" srcOrd="0" destOrd="0" presId="urn:microsoft.com/office/officeart/2009/3/layout/BlockDescendingList"/>
    <dgm:cxn modelId="{C0B7D855-B1D1-4BEC-BFBE-1F031EB8D096}" srcId="{3E8834A9-73D0-4AEC-8419-D9322B5B7288}" destId="{E3AD82AC-D27C-4D3F-9805-4A9B954D1C23}" srcOrd="2" destOrd="0" parTransId="{EA4F1023-2653-468C-8A49-36A97FFA687E}" sibTransId="{19D80E53-7B43-4286-A83D-01F74794BBBE}"/>
    <dgm:cxn modelId="{C8189E8C-B7E7-4995-9BF8-1DE4646BA7E0}" type="presOf" srcId="{5B186E40-9E59-4CCE-8639-3B3EB2A8F1C8}" destId="{578A4370-F51F-4DCF-9621-49F85AE720FE}" srcOrd="1" destOrd="0" presId="urn:microsoft.com/office/officeart/2009/3/layout/BlockDescendingList"/>
    <dgm:cxn modelId="{11817F8B-303A-4792-B919-014BFD82F310}" type="presParOf" srcId="{8FDF1475-E242-447C-B535-B86502A2EAFA}" destId="{B94056D6-D5F5-42A3-A6D6-498D6421D518}" srcOrd="0" destOrd="0" presId="urn:microsoft.com/office/officeart/2009/3/layout/BlockDescendingList"/>
    <dgm:cxn modelId="{867CF5A1-9872-4EF8-AEE6-777C7383FA49}" type="presParOf" srcId="{8FDF1475-E242-447C-B535-B86502A2EAFA}" destId="{E723422B-16F2-4A69-AC0C-22D590B3F978}" srcOrd="1" destOrd="0" presId="urn:microsoft.com/office/officeart/2009/3/layout/BlockDescendingList"/>
    <dgm:cxn modelId="{7CCD5C2F-CA41-4240-B0BD-0A388D2BAA78}" type="presParOf" srcId="{8FDF1475-E242-447C-B535-B86502A2EAFA}" destId="{8862A7D2-337D-4823-AF8E-2BB393A877F1}" srcOrd="2" destOrd="0" presId="urn:microsoft.com/office/officeart/2009/3/layout/BlockDescendingList"/>
    <dgm:cxn modelId="{4345E2D5-A47A-43DE-B2C1-A9668E3CEB3B}" type="presParOf" srcId="{8862A7D2-337D-4823-AF8E-2BB393A877F1}" destId="{578A4370-F51F-4DCF-9621-49F85AE720FE}" srcOrd="0" destOrd="0" presId="urn:microsoft.com/office/officeart/2009/3/layout/BlockDescendingList"/>
    <dgm:cxn modelId="{A0F77590-7620-451D-8F5C-C631FC49046D}" type="presParOf" srcId="{8FDF1475-E242-447C-B535-B86502A2EAFA}" destId="{DA53BD06-00D1-416B-A1CD-EF60FB708FCF}" srcOrd="3" destOrd="0" presId="urn:microsoft.com/office/officeart/2009/3/layout/BlockDescendingList"/>
    <dgm:cxn modelId="{66B847BA-C9B9-4602-95EC-38C176D82729}" type="presParOf" srcId="{8FDF1475-E242-447C-B535-B86502A2EAFA}" destId="{0A19CBC6-8679-4F08-8017-E6F2619EDE35}" srcOrd="4" destOrd="0" presId="urn:microsoft.com/office/officeart/2009/3/layout/BlockDescendingList"/>
    <dgm:cxn modelId="{EF8A8DD2-D4E0-48F9-8BF0-0577A191BF47}" type="presParOf" srcId="{8FDF1475-E242-447C-B535-B86502A2EAFA}" destId="{56306F20-94C2-4618-A99C-49372D4C98F4}" srcOrd="5" destOrd="0" presId="urn:microsoft.com/office/officeart/2009/3/layout/BlockDescendingList"/>
    <dgm:cxn modelId="{D6C2CC7E-66AA-4ECD-8A76-429C0F7EDCA6}" type="presParOf" srcId="{56306F20-94C2-4618-A99C-49372D4C98F4}" destId="{47227DA4-56DF-4A71-BF0F-4FC8738506A8}" srcOrd="0" destOrd="0" presId="urn:microsoft.com/office/officeart/2009/3/layout/BlockDescendingList"/>
    <dgm:cxn modelId="{5044903E-D715-40B0-A603-78ACD9C7DE0E}" type="presParOf" srcId="{8FDF1475-E242-447C-B535-B86502A2EAFA}" destId="{662AD6FC-9464-429F-B8A3-F8F25DB88F04}" srcOrd="6" destOrd="0" presId="urn:microsoft.com/office/officeart/2009/3/layout/BlockDescendingList"/>
    <dgm:cxn modelId="{8C3C7D8E-FD6F-49B2-96D5-730313178776}" type="presParOf" srcId="{8FDF1475-E242-447C-B535-B86502A2EAFA}" destId="{A961E74A-7762-45C7-9FC8-4F254C0BDF1C}" srcOrd="7" destOrd="0" presId="urn:microsoft.com/office/officeart/2009/3/layout/BlockDescendingList"/>
    <dgm:cxn modelId="{B824D8BB-D678-44F1-A0B5-64FB5CCF7ACE}" type="presParOf" srcId="{8FDF1475-E242-447C-B535-B86502A2EAFA}" destId="{5B155BE6-E7C9-4813-AAAD-229EC9E2A5A2}" srcOrd="8" destOrd="0" presId="urn:microsoft.com/office/officeart/2009/3/layout/BlockDescendingList"/>
    <dgm:cxn modelId="{80CCEAC0-8417-447B-8E26-474F7CDD9365}" type="presParOf" srcId="{5B155BE6-E7C9-4813-AAAD-229EC9E2A5A2}" destId="{B1ADBFC3-4785-406B-AF91-1CC95786F4EE}" srcOrd="0" destOrd="0" presId="urn:microsoft.com/office/officeart/2009/3/layout/BlockDescending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8CF728-A5AE-4A11-BE15-B0310117E70B}" type="doc">
      <dgm:prSet loTypeId="urn:microsoft.com/office/officeart/2005/8/layout/hList1" loCatId="list" qsTypeId="urn:microsoft.com/office/officeart/2005/8/quickstyle/3d2" qsCatId="3D" csTypeId="urn:microsoft.com/office/officeart/2005/8/colors/accent0_3" csCatId="mainScheme" phldr="1"/>
      <dgm:spPr/>
      <dgm:t>
        <a:bodyPr/>
        <a:lstStyle/>
        <a:p>
          <a:endParaRPr lang="es-ES"/>
        </a:p>
      </dgm:t>
    </dgm:pt>
    <dgm:pt modelId="{CA100373-B637-41CC-9F41-C442B1367289}">
      <dgm:prSet phldrT="[Texto]"/>
      <dgm:spPr/>
      <dgm:t>
        <a:bodyPr/>
        <a:lstStyle/>
        <a:p>
          <a:r>
            <a:rPr lang="es-ES" dirty="0">
              <a:effectLst>
                <a:outerShdw blurRad="38100" dist="38100" dir="2700000" algn="tl">
                  <a:srgbClr val="000000">
                    <a:alpha val="43137"/>
                  </a:srgbClr>
                </a:outerShdw>
              </a:effectLst>
            </a:rPr>
            <a:t>FIRMA ELECTRONICA</a:t>
          </a:r>
        </a:p>
      </dgm:t>
    </dgm:pt>
    <dgm:pt modelId="{A921296E-5D9D-4C13-991A-0FA30CF19C36}" type="parTrans" cxnId="{B86AE5BC-08AE-4EBE-9303-03916483A7B1}">
      <dgm:prSet/>
      <dgm:spPr/>
      <dgm:t>
        <a:bodyPr/>
        <a:lstStyle/>
        <a:p>
          <a:endParaRPr lang="es-ES"/>
        </a:p>
      </dgm:t>
    </dgm:pt>
    <dgm:pt modelId="{5EA2B042-C174-461C-A021-29AD6693EE63}" type="sibTrans" cxnId="{B86AE5BC-08AE-4EBE-9303-03916483A7B1}">
      <dgm:prSet/>
      <dgm:spPr/>
      <dgm:t>
        <a:bodyPr/>
        <a:lstStyle/>
        <a:p>
          <a:endParaRPr lang="es-ES"/>
        </a:p>
      </dgm:t>
    </dgm:pt>
    <dgm:pt modelId="{9D65A20F-09CB-49E4-84E5-048C1FC5E84D}">
      <dgm:prSet phldrT="[Texto]"/>
      <dgm:spPr/>
      <dgm:t>
        <a:bodyPr/>
        <a:lstStyle/>
        <a:p>
          <a:pPr algn="just"/>
          <a:r>
            <a:rPr lang="es-ES" dirty="0">
              <a:solidFill>
                <a:srgbClr val="006298"/>
              </a:solidFill>
            </a:rPr>
            <a:t>La firma electrónica son unos datos electrónicos que acompañan a una determinada información (también en formato electrónico). </a:t>
          </a:r>
        </a:p>
      </dgm:t>
    </dgm:pt>
    <dgm:pt modelId="{EB375432-7DF5-4D7F-BE40-67D086291504}" type="parTrans" cxnId="{41C8CEDF-DA4D-4533-A3D4-CB5C55837028}">
      <dgm:prSet/>
      <dgm:spPr/>
      <dgm:t>
        <a:bodyPr/>
        <a:lstStyle/>
        <a:p>
          <a:endParaRPr lang="es-ES"/>
        </a:p>
      </dgm:t>
    </dgm:pt>
    <dgm:pt modelId="{AA9F66B2-F51C-44BB-95B7-39D9ADAC7FA1}" type="sibTrans" cxnId="{41C8CEDF-DA4D-4533-A3D4-CB5C55837028}">
      <dgm:prSet/>
      <dgm:spPr/>
      <dgm:t>
        <a:bodyPr/>
        <a:lstStyle/>
        <a:p>
          <a:endParaRPr lang="es-ES"/>
        </a:p>
      </dgm:t>
    </dgm:pt>
    <dgm:pt modelId="{F86079B3-71E2-4752-AE82-EECABED7D373}">
      <dgm:prSet phldrT="[Texto]"/>
      <dgm:spPr/>
      <dgm:t>
        <a:bodyPr/>
        <a:lstStyle/>
        <a:p>
          <a:r>
            <a:rPr lang="es-ES" dirty="0">
              <a:effectLst>
                <a:outerShdw blurRad="38100" dist="38100" dir="2700000" algn="tl">
                  <a:srgbClr val="000000">
                    <a:alpha val="43137"/>
                  </a:srgbClr>
                </a:outerShdw>
              </a:effectLst>
            </a:rPr>
            <a:t>FIRMA DIGITAL</a:t>
          </a:r>
        </a:p>
      </dgm:t>
    </dgm:pt>
    <dgm:pt modelId="{B69F2775-6554-4A2B-93F6-EC6ECAB79E2C}" type="parTrans" cxnId="{550E54A4-ED1D-4E3F-AEE6-121EFA00EE51}">
      <dgm:prSet/>
      <dgm:spPr/>
      <dgm:t>
        <a:bodyPr/>
        <a:lstStyle/>
        <a:p>
          <a:endParaRPr lang="es-ES"/>
        </a:p>
      </dgm:t>
    </dgm:pt>
    <dgm:pt modelId="{6ED0A9A7-DC21-488F-9B75-1420C5FFF258}" type="sibTrans" cxnId="{550E54A4-ED1D-4E3F-AEE6-121EFA00EE51}">
      <dgm:prSet/>
      <dgm:spPr/>
      <dgm:t>
        <a:bodyPr/>
        <a:lstStyle/>
        <a:p>
          <a:endParaRPr lang="es-ES"/>
        </a:p>
      </dgm:t>
    </dgm:pt>
    <dgm:pt modelId="{4635D8F5-8996-4890-AD34-61C23E2AC241}">
      <dgm:prSet phldrT="[Texto]"/>
      <dgm:spPr/>
      <dgm:t>
        <a:bodyPr/>
        <a:lstStyle/>
        <a:p>
          <a:pPr algn="just"/>
          <a:r>
            <a:rPr lang="es-ES" dirty="0">
              <a:solidFill>
                <a:srgbClr val="006298"/>
              </a:solidFill>
            </a:rPr>
            <a:t>La firma digital consiste en aplicar mecanismos criptográficos al contenido de un mensaje o documento con el objetivo de demostrar al receptor del mensaje que el emisor del mensaje es real </a:t>
          </a:r>
          <a:r>
            <a:rPr lang="es-ES" u="sng" dirty="0">
              <a:solidFill>
                <a:srgbClr val="006298"/>
              </a:solidFill>
              <a:effectLst>
                <a:outerShdw blurRad="38100" dist="38100" dir="2700000" algn="tl">
                  <a:srgbClr val="000000">
                    <a:alpha val="43137"/>
                  </a:srgbClr>
                </a:outerShdw>
              </a:effectLst>
            </a:rPr>
            <a:t>(autenticación)</a:t>
          </a:r>
          <a:r>
            <a:rPr lang="es-ES" dirty="0">
              <a:solidFill>
                <a:srgbClr val="006298"/>
              </a:solidFill>
            </a:rPr>
            <a:t>, que éste no puede negar que  envió el mensaje </a:t>
          </a:r>
          <a:r>
            <a:rPr lang="es-ES" u="sng" dirty="0">
              <a:solidFill>
                <a:srgbClr val="006298"/>
              </a:solidFill>
              <a:effectLst>
                <a:outerShdw blurRad="38100" dist="38100" dir="2700000" algn="tl">
                  <a:srgbClr val="000000">
                    <a:alpha val="43137"/>
                  </a:srgbClr>
                </a:outerShdw>
              </a:effectLst>
            </a:rPr>
            <a:t>(no repudio) </a:t>
          </a:r>
          <a:r>
            <a:rPr lang="es-ES" dirty="0">
              <a:solidFill>
                <a:srgbClr val="006298"/>
              </a:solidFill>
            </a:rPr>
            <a:t>y que el mensaje no ha sido alterado desde su emisión </a:t>
          </a:r>
          <a:r>
            <a:rPr lang="es-ES" u="sng" dirty="0">
              <a:solidFill>
                <a:srgbClr val="006298"/>
              </a:solidFill>
              <a:effectLst>
                <a:outerShdw blurRad="38100" dist="38100" dir="2700000" algn="tl">
                  <a:srgbClr val="000000">
                    <a:alpha val="43137"/>
                  </a:srgbClr>
                </a:outerShdw>
              </a:effectLst>
            </a:rPr>
            <a:t>(integridad).</a:t>
          </a:r>
        </a:p>
      </dgm:t>
    </dgm:pt>
    <dgm:pt modelId="{9C006409-EE1B-4E57-A8DC-AACEBE5CE4E1}" type="parTrans" cxnId="{D1C838AC-6798-4E18-806A-EFE71B1C559E}">
      <dgm:prSet/>
      <dgm:spPr/>
      <dgm:t>
        <a:bodyPr/>
        <a:lstStyle/>
        <a:p>
          <a:endParaRPr lang="es-ES"/>
        </a:p>
      </dgm:t>
    </dgm:pt>
    <dgm:pt modelId="{1CAF9627-5640-4AB8-AE35-24AA4337A79E}" type="sibTrans" cxnId="{D1C838AC-6798-4E18-806A-EFE71B1C559E}">
      <dgm:prSet/>
      <dgm:spPr/>
      <dgm:t>
        <a:bodyPr/>
        <a:lstStyle/>
        <a:p>
          <a:endParaRPr lang="es-ES"/>
        </a:p>
      </dgm:t>
    </dgm:pt>
    <dgm:pt modelId="{A4D300D1-2CDC-4637-8F10-AA9486D496D2}">
      <dgm:prSet phldrT="[Texto]"/>
      <dgm:spPr/>
      <dgm:t>
        <a:bodyPr/>
        <a:lstStyle/>
        <a:p>
          <a:r>
            <a:rPr lang="es-ES" u="none" dirty="0">
              <a:effectLst>
                <a:outerShdw blurRad="38100" dist="38100" dir="2700000" algn="tl">
                  <a:srgbClr val="000000">
                    <a:alpha val="43137"/>
                  </a:srgbClr>
                </a:outerShdw>
              </a:effectLst>
            </a:rPr>
            <a:t>FIRMA DIGITALIZADA</a:t>
          </a:r>
        </a:p>
      </dgm:t>
    </dgm:pt>
    <dgm:pt modelId="{A76D84BF-FBBE-473B-AE9C-D03B4EEA5A0E}" type="parTrans" cxnId="{48DB1941-F0B4-4A5B-88E2-F6870977859F}">
      <dgm:prSet/>
      <dgm:spPr/>
      <dgm:t>
        <a:bodyPr/>
        <a:lstStyle/>
        <a:p>
          <a:endParaRPr lang="es-ES"/>
        </a:p>
      </dgm:t>
    </dgm:pt>
    <dgm:pt modelId="{438EFD72-F673-42B0-87CE-5B224A7C59A2}" type="sibTrans" cxnId="{48DB1941-F0B4-4A5B-88E2-F6870977859F}">
      <dgm:prSet/>
      <dgm:spPr/>
      <dgm:t>
        <a:bodyPr/>
        <a:lstStyle/>
        <a:p>
          <a:endParaRPr lang="es-ES"/>
        </a:p>
      </dgm:t>
    </dgm:pt>
    <dgm:pt modelId="{93C56729-AFA9-48EB-8222-28E5594B5C8E}">
      <dgm:prSet phldrT="[Texto]"/>
      <dgm:spPr/>
      <dgm:t>
        <a:bodyPr/>
        <a:lstStyle/>
        <a:p>
          <a:pPr algn="just"/>
          <a:r>
            <a:rPr lang="es-ES" dirty="0">
              <a:solidFill>
                <a:srgbClr val="006298"/>
              </a:solidFill>
            </a:rPr>
            <a:t>La firma digitalizada es la conversión del trazo de una firma en una imagen. La firma digitalizada se considera firma electrónica simple, con lo cual es legal. Pero no ofrecen ninguna garantía respecto a la identidad del firmante </a:t>
          </a:r>
          <a:endParaRPr lang="es-ES" u="sng" dirty="0">
            <a:solidFill>
              <a:srgbClr val="006298"/>
            </a:solidFill>
            <a:effectLst>
              <a:outerShdw blurRad="38100" dist="38100" dir="2700000" algn="tl">
                <a:srgbClr val="000000">
                  <a:alpha val="43137"/>
                </a:srgbClr>
              </a:outerShdw>
            </a:effectLst>
          </a:endParaRPr>
        </a:p>
      </dgm:t>
    </dgm:pt>
    <dgm:pt modelId="{C1858F57-BD91-467D-8183-06E7122525B5}" type="parTrans" cxnId="{54EFA166-C030-40F5-BA9B-02DECC5ADF5D}">
      <dgm:prSet/>
      <dgm:spPr/>
      <dgm:t>
        <a:bodyPr/>
        <a:lstStyle/>
        <a:p>
          <a:endParaRPr lang="es-ES"/>
        </a:p>
      </dgm:t>
    </dgm:pt>
    <dgm:pt modelId="{42F4C979-E18C-4766-844E-62623AAC8419}" type="sibTrans" cxnId="{54EFA166-C030-40F5-BA9B-02DECC5ADF5D}">
      <dgm:prSet/>
      <dgm:spPr/>
      <dgm:t>
        <a:bodyPr/>
        <a:lstStyle/>
        <a:p>
          <a:endParaRPr lang="es-ES"/>
        </a:p>
      </dgm:t>
    </dgm:pt>
    <dgm:pt modelId="{7A75E6D2-DDF4-4DA7-B7DD-91F1DBF18B31}" type="pres">
      <dgm:prSet presAssocID="{178CF728-A5AE-4A11-BE15-B0310117E70B}" presName="Name0" presStyleCnt="0">
        <dgm:presLayoutVars>
          <dgm:dir/>
          <dgm:animLvl val="lvl"/>
          <dgm:resizeHandles val="exact"/>
        </dgm:presLayoutVars>
      </dgm:prSet>
      <dgm:spPr/>
      <dgm:t>
        <a:bodyPr/>
        <a:lstStyle/>
        <a:p>
          <a:endParaRPr lang="es-ES"/>
        </a:p>
      </dgm:t>
    </dgm:pt>
    <dgm:pt modelId="{4E225645-1E6E-4122-AD83-D1B8E12660A5}" type="pres">
      <dgm:prSet presAssocID="{CA100373-B637-41CC-9F41-C442B1367289}" presName="composite" presStyleCnt="0"/>
      <dgm:spPr/>
    </dgm:pt>
    <dgm:pt modelId="{01388948-9FC7-4901-9333-65B463B34FE8}" type="pres">
      <dgm:prSet presAssocID="{CA100373-B637-41CC-9F41-C442B1367289}" presName="parTx" presStyleLbl="alignNode1" presStyleIdx="0" presStyleCnt="3">
        <dgm:presLayoutVars>
          <dgm:chMax val="0"/>
          <dgm:chPref val="0"/>
          <dgm:bulletEnabled val="1"/>
        </dgm:presLayoutVars>
      </dgm:prSet>
      <dgm:spPr/>
      <dgm:t>
        <a:bodyPr/>
        <a:lstStyle/>
        <a:p>
          <a:endParaRPr lang="es-ES"/>
        </a:p>
      </dgm:t>
    </dgm:pt>
    <dgm:pt modelId="{E1CC4B81-488E-4092-8DD1-5F721A61EAEA}" type="pres">
      <dgm:prSet presAssocID="{CA100373-B637-41CC-9F41-C442B1367289}" presName="desTx" presStyleLbl="alignAccFollowNode1" presStyleIdx="0" presStyleCnt="3" custAng="0">
        <dgm:presLayoutVars>
          <dgm:bulletEnabled val="1"/>
        </dgm:presLayoutVars>
      </dgm:prSet>
      <dgm:spPr/>
      <dgm:t>
        <a:bodyPr/>
        <a:lstStyle/>
        <a:p>
          <a:endParaRPr lang="es-ES"/>
        </a:p>
      </dgm:t>
    </dgm:pt>
    <dgm:pt modelId="{1E2BB486-1DBD-4715-B06A-C006A535AB3E}" type="pres">
      <dgm:prSet presAssocID="{5EA2B042-C174-461C-A021-29AD6693EE63}" presName="space" presStyleCnt="0"/>
      <dgm:spPr/>
    </dgm:pt>
    <dgm:pt modelId="{D272D355-0931-4E53-AA0F-294D0A268421}" type="pres">
      <dgm:prSet presAssocID="{F86079B3-71E2-4752-AE82-EECABED7D373}" presName="composite" presStyleCnt="0"/>
      <dgm:spPr/>
    </dgm:pt>
    <dgm:pt modelId="{497FF99D-9B8D-4EB7-844B-A6E839FEAD34}" type="pres">
      <dgm:prSet presAssocID="{F86079B3-71E2-4752-AE82-EECABED7D373}" presName="parTx" presStyleLbl="alignNode1" presStyleIdx="1" presStyleCnt="3">
        <dgm:presLayoutVars>
          <dgm:chMax val="0"/>
          <dgm:chPref val="0"/>
          <dgm:bulletEnabled val="1"/>
        </dgm:presLayoutVars>
      </dgm:prSet>
      <dgm:spPr/>
      <dgm:t>
        <a:bodyPr/>
        <a:lstStyle/>
        <a:p>
          <a:endParaRPr lang="es-ES"/>
        </a:p>
      </dgm:t>
    </dgm:pt>
    <dgm:pt modelId="{724CDCB0-D8C6-4D5D-A8F9-0BDBB189691B}" type="pres">
      <dgm:prSet presAssocID="{F86079B3-71E2-4752-AE82-EECABED7D373}" presName="desTx" presStyleLbl="alignAccFollowNode1" presStyleIdx="1" presStyleCnt="3">
        <dgm:presLayoutVars>
          <dgm:bulletEnabled val="1"/>
        </dgm:presLayoutVars>
      </dgm:prSet>
      <dgm:spPr/>
      <dgm:t>
        <a:bodyPr/>
        <a:lstStyle/>
        <a:p>
          <a:endParaRPr lang="es-ES"/>
        </a:p>
      </dgm:t>
    </dgm:pt>
    <dgm:pt modelId="{198E38CE-65BB-4081-9941-18162F422565}" type="pres">
      <dgm:prSet presAssocID="{6ED0A9A7-DC21-488F-9B75-1420C5FFF258}" presName="space" presStyleCnt="0"/>
      <dgm:spPr/>
    </dgm:pt>
    <dgm:pt modelId="{AB14A3FB-55CF-4E19-8013-E8E8C31BB36C}" type="pres">
      <dgm:prSet presAssocID="{A4D300D1-2CDC-4637-8F10-AA9486D496D2}" presName="composite" presStyleCnt="0"/>
      <dgm:spPr/>
    </dgm:pt>
    <dgm:pt modelId="{1B292E3D-09D5-49C5-B150-B53A830ED31A}" type="pres">
      <dgm:prSet presAssocID="{A4D300D1-2CDC-4637-8F10-AA9486D496D2}" presName="parTx" presStyleLbl="alignNode1" presStyleIdx="2" presStyleCnt="3">
        <dgm:presLayoutVars>
          <dgm:chMax val="0"/>
          <dgm:chPref val="0"/>
          <dgm:bulletEnabled val="1"/>
        </dgm:presLayoutVars>
      </dgm:prSet>
      <dgm:spPr/>
      <dgm:t>
        <a:bodyPr/>
        <a:lstStyle/>
        <a:p>
          <a:endParaRPr lang="es-ES"/>
        </a:p>
      </dgm:t>
    </dgm:pt>
    <dgm:pt modelId="{79C72A60-B337-4449-B81A-A31CADF5AC4C}" type="pres">
      <dgm:prSet presAssocID="{A4D300D1-2CDC-4637-8F10-AA9486D496D2}" presName="desTx" presStyleLbl="alignAccFollowNode1" presStyleIdx="2" presStyleCnt="3">
        <dgm:presLayoutVars>
          <dgm:bulletEnabled val="1"/>
        </dgm:presLayoutVars>
      </dgm:prSet>
      <dgm:spPr/>
      <dgm:t>
        <a:bodyPr/>
        <a:lstStyle/>
        <a:p>
          <a:endParaRPr lang="es-ES"/>
        </a:p>
      </dgm:t>
    </dgm:pt>
  </dgm:ptLst>
  <dgm:cxnLst>
    <dgm:cxn modelId="{AF6030CA-A5B7-4548-B4F4-7933308D3086}" type="presOf" srcId="{4635D8F5-8996-4890-AD34-61C23E2AC241}" destId="{724CDCB0-D8C6-4D5D-A8F9-0BDBB189691B}" srcOrd="0" destOrd="0" presId="urn:microsoft.com/office/officeart/2005/8/layout/hList1"/>
    <dgm:cxn modelId="{5BF4C09B-40E0-497A-84E1-A0F0754FA5CB}" type="presOf" srcId="{9D65A20F-09CB-49E4-84E5-048C1FC5E84D}" destId="{E1CC4B81-488E-4092-8DD1-5F721A61EAEA}" srcOrd="0" destOrd="0" presId="urn:microsoft.com/office/officeart/2005/8/layout/hList1"/>
    <dgm:cxn modelId="{41C8CEDF-DA4D-4533-A3D4-CB5C55837028}" srcId="{CA100373-B637-41CC-9F41-C442B1367289}" destId="{9D65A20F-09CB-49E4-84E5-048C1FC5E84D}" srcOrd="0" destOrd="0" parTransId="{EB375432-7DF5-4D7F-BE40-67D086291504}" sibTransId="{AA9F66B2-F51C-44BB-95B7-39D9ADAC7FA1}"/>
    <dgm:cxn modelId="{4BD4A668-6523-4386-B4AE-CB1478B275D4}" type="presOf" srcId="{A4D300D1-2CDC-4637-8F10-AA9486D496D2}" destId="{1B292E3D-09D5-49C5-B150-B53A830ED31A}" srcOrd="0" destOrd="0" presId="urn:microsoft.com/office/officeart/2005/8/layout/hList1"/>
    <dgm:cxn modelId="{986C0612-FA77-49A9-9D7D-CC0CE348C3E3}" type="presOf" srcId="{93C56729-AFA9-48EB-8222-28E5594B5C8E}" destId="{79C72A60-B337-4449-B81A-A31CADF5AC4C}" srcOrd="0" destOrd="0" presId="urn:microsoft.com/office/officeart/2005/8/layout/hList1"/>
    <dgm:cxn modelId="{3F4C24E3-9735-4D11-A346-88541A5AE888}" type="presOf" srcId="{F86079B3-71E2-4752-AE82-EECABED7D373}" destId="{497FF99D-9B8D-4EB7-844B-A6E839FEAD34}" srcOrd="0" destOrd="0" presId="urn:microsoft.com/office/officeart/2005/8/layout/hList1"/>
    <dgm:cxn modelId="{48DB1941-F0B4-4A5B-88E2-F6870977859F}" srcId="{178CF728-A5AE-4A11-BE15-B0310117E70B}" destId="{A4D300D1-2CDC-4637-8F10-AA9486D496D2}" srcOrd="2" destOrd="0" parTransId="{A76D84BF-FBBE-473B-AE9C-D03B4EEA5A0E}" sibTransId="{438EFD72-F673-42B0-87CE-5B224A7C59A2}"/>
    <dgm:cxn modelId="{550E54A4-ED1D-4E3F-AEE6-121EFA00EE51}" srcId="{178CF728-A5AE-4A11-BE15-B0310117E70B}" destId="{F86079B3-71E2-4752-AE82-EECABED7D373}" srcOrd="1" destOrd="0" parTransId="{B69F2775-6554-4A2B-93F6-EC6ECAB79E2C}" sibTransId="{6ED0A9A7-DC21-488F-9B75-1420C5FFF258}"/>
    <dgm:cxn modelId="{D1C838AC-6798-4E18-806A-EFE71B1C559E}" srcId="{F86079B3-71E2-4752-AE82-EECABED7D373}" destId="{4635D8F5-8996-4890-AD34-61C23E2AC241}" srcOrd="0" destOrd="0" parTransId="{9C006409-EE1B-4E57-A8DC-AACEBE5CE4E1}" sibTransId="{1CAF9627-5640-4AB8-AE35-24AA4337A79E}"/>
    <dgm:cxn modelId="{B86AE5BC-08AE-4EBE-9303-03916483A7B1}" srcId="{178CF728-A5AE-4A11-BE15-B0310117E70B}" destId="{CA100373-B637-41CC-9F41-C442B1367289}" srcOrd="0" destOrd="0" parTransId="{A921296E-5D9D-4C13-991A-0FA30CF19C36}" sibTransId="{5EA2B042-C174-461C-A021-29AD6693EE63}"/>
    <dgm:cxn modelId="{54EFA166-C030-40F5-BA9B-02DECC5ADF5D}" srcId="{A4D300D1-2CDC-4637-8F10-AA9486D496D2}" destId="{93C56729-AFA9-48EB-8222-28E5594B5C8E}" srcOrd="0" destOrd="0" parTransId="{C1858F57-BD91-467D-8183-06E7122525B5}" sibTransId="{42F4C979-E18C-4766-844E-62623AAC8419}"/>
    <dgm:cxn modelId="{875DF80B-3A4D-4C2C-A07B-1D7BEE6503F4}" type="presOf" srcId="{178CF728-A5AE-4A11-BE15-B0310117E70B}" destId="{7A75E6D2-DDF4-4DA7-B7DD-91F1DBF18B31}" srcOrd="0" destOrd="0" presId="urn:microsoft.com/office/officeart/2005/8/layout/hList1"/>
    <dgm:cxn modelId="{FAF4CB62-BEBE-49FD-90BE-F59FE4200AC1}" type="presOf" srcId="{CA100373-B637-41CC-9F41-C442B1367289}" destId="{01388948-9FC7-4901-9333-65B463B34FE8}" srcOrd="0" destOrd="0" presId="urn:microsoft.com/office/officeart/2005/8/layout/hList1"/>
    <dgm:cxn modelId="{272ED312-4D86-410E-9C86-BDC425B48B8A}" type="presParOf" srcId="{7A75E6D2-DDF4-4DA7-B7DD-91F1DBF18B31}" destId="{4E225645-1E6E-4122-AD83-D1B8E12660A5}" srcOrd="0" destOrd="0" presId="urn:microsoft.com/office/officeart/2005/8/layout/hList1"/>
    <dgm:cxn modelId="{2F6C79DC-772A-4910-82B6-F803E01EE94C}" type="presParOf" srcId="{4E225645-1E6E-4122-AD83-D1B8E12660A5}" destId="{01388948-9FC7-4901-9333-65B463B34FE8}" srcOrd="0" destOrd="0" presId="urn:microsoft.com/office/officeart/2005/8/layout/hList1"/>
    <dgm:cxn modelId="{02C2CC2B-BEA8-4B40-9726-D3EA232DE71A}" type="presParOf" srcId="{4E225645-1E6E-4122-AD83-D1B8E12660A5}" destId="{E1CC4B81-488E-4092-8DD1-5F721A61EAEA}" srcOrd="1" destOrd="0" presId="urn:microsoft.com/office/officeart/2005/8/layout/hList1"/>
    <dgm:cxn modelId="{DA58764D-CA6F-40A7-8DAE-36A38F601DEE}" type="presParOf" srcId="{7A75E6D2-DDF4-4DA7-B7DD-91F1DBF18B31}" destId="{1E2BB486-1DBD-4715-B06A-C006A535AB3E}" srcOrd="1" destOrd="0" presId="urn:microsoft.com/office/officeart/2005/8/layout/hList1"/>
    <dgm:cxn modelId="{3510CDC7-B273-46E0-B04D-16D233646418}" type="presParOf" srcId="{7A75E6D2-DDF4-4DA7-B7DD-91F1DBF18B31}" destId="{D272D355-0931-4E53-AA0F-294D0A268421}" srcOrd="2" destOrd="0" presId="urn:microsoft.com/office/officeart/2005/8/layout/hList1"/>
    <dgm:cxn modelId="{C4AF3C76-86CE-499E-8550-95F39BBC1A40}" type="presParOf" srcId="{D272D355-0931-4E53-AA0F-294D0A268421}" destId="{497FF99D-9B8D-4EB7-844B-A6E839FEAD34}" srcOrd="0" destOrd="0" presId="urn:microsoft.com/office/officeart/2005/8/layout/hList1"/>
    <dgm:cxn modelId="{75F79566-3FE3-4835-AD73-39C70175B05F}" type="presParOf" srcId="{D272D355-0931-4E53-AA0F-294D0A268421}" destId="{724CDCB0-D8C6-4D5D-A8F9-0BDBB189691B}" srcOrd="1" destOrd="0" presId="urn:microsoft.com/office/officeart/2005/8/layout/hList1"/>
    <dgm:cxn modelId="{5ABB341B-45FB-41D9-ACFB-C96A6B0EC1E3}" type="presParOf" srcId="{7A75E6D2-DDF4-4DA7-B7DD-91F1DBF18B31}" destId="{198E38CE-65BB-4081-9941-18162F422565}" srcOrd="3" destOrd="0" presId="urn:microsoft.com/office/officeart/2005/8/layout/hList1"/>
    <dgm:cxn modelId="{3A7110A7-2497-4E43-8AB6-F4C447109F8A}" type="presParOf" srcId="{7A75E6D2-DDF4-4DA7-B7DD-91F1DBF18B31}" destId="{AB14A3FB-55CF-4E19-8013-E8E8C31BB36C}" srcOrd="4" destOrd="0" presId="urn:microsoft.com/office/officeart/2005/8/layout/hList1"/>
    <dgm:cxn modelId="{EBEB1DEC-DE57-43B8-A14F-653B81BB2B65}" type="presParOf" srcId="{AB14A3FB-55CF-4E19-8013-E8E8C31BB36C}" destId="{1B292E3D-09D5-49C5-B150-B53A830ED31A}" srcOrd="0" destOrd="0" presId="urn:microsoft.com/office/officeart/2005/8/layout/hList1"/>
    <dgm:cxn modelId="{DDAAB6D4-8BE3-4180-B4AA-43074E83DF31}" type="presParOf" srcId="{AB14A3FB-55CF-4E19-8013-E8E8C31BB36C}" destId="{79C72A60-B337-4449-B81A-A31CADF5AC4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EFC813-A501-4428-884E-CFC7D541678C}" type="doc">
      <dgm:prSet loTypeId="urn:microsoft.com/office/officeart/2005/8/layout/vProcess5" loCatId="process" qsTypeId="urn:microsoft.com/office/officeart/2005/8/quickstyle/3d1" qsCatId="3D" csTypeId="urn:microsoft.com/office/officeart/2005/8/colors/accent5_5" csCatId="accent5" phldr="1"/>
      <dgm:spPr/>
      <dgm:t>
        <a:bodyPr/>
        <a:lstStyle/>
        <a:p>
          <a:endParaRPr lang="es-ES"/>
        </a:p>
      </dgm:t>
    </dgm:pt>
    <dgm:pt modelId="{F5371244-5E12-447F-AA5F-E2B954082592}">
      <dgm:prSet phldrT="[Texto]" custT="1"/>
      <dgm:spPr/>
      <dgm:t>
        <a:bodyPr/>
        <a:lstStyle/>
        <a:p>
          <a:pPr algn="just"/>
          <a:r>
            <a:rPr lang="es-ES" sz="1800" dirty="0">
              <a:solidFill>
                <a:schemeClr val="tx2"/>
              </a:solidFill>
            </a:rPr>
            <a:t>El certificado digital nos ofrece la posibilidad de identificarnos, de forma inequívoca, y con plena validez jurídica. </a:t>
          </a:r>
        </a:p>
      </dgm:t>
    </dgm:pt>
    <dgm:pt modelId="{F7A89D83-981D-430D-A351-2231156D5F01}" type="parTrans" cxnId="{8C351D0B-DD1A-49EA-B84E-EF1D3AA67109}">
      <dgm:prSet/>
      <dgm:spPr/>
      <dgm:t>
        <a:bodyPr/>
        <a:lstStyle/>
        <a:p>
          <a:endParaRPr lang="es-ES"/>
        </a:p>
      </dgm:t>
    </dgm:pt>
    <dgm:pt modelId="{393D027A-6A7E-4BED-A012-9970DEE8BB16}" type="sibTrans" cxnId="{8C351D0B-DD1A-49EA-B84E-EF1D3AA67109}">
      <dgm:prSet/>
      <dgm:spPr/>
      <dgm:t>
        <a:bodyPr/>
        <a:lstStyle/>
        <a:p>
          <a:endParaRPr lang="es-ES"/>
        </a:p>
      </dgm:t>
    </dgm:pt>
    <dgm:pt modelId="{909B9009-84B6-4348-B2F5-29D430F4C0A9}">
      <dgm:prSet phldrT="[Texto]" custT="1"/>
      <dgm:spPr/>
      <dgm:t>
        <a:bodyPr/>
        <a:lstStyle/>
        <a:p>
          <a:pPr algn="just"/>
          <a:r>
            <a:rPr lang="es-ES" sz="1800" dirty="0">
              <a:solidFill>
                <a:schemeClr val="tx2"/>
              </a:solidFill>
            </a:rPr>
            <a:t>Acredita la identidad del titular y asocia dicha entidad con un par de claves, una pública y otra privada (</a:t>
          </a:r>
          <a:r>
            <a:rPr lang="es-ES" sz="1800" i="1" dirty="0">
              <a:solidFill>
                <a:schemeClr val="tx2"/>
              </a:solidFill>
            </a:rPr>
            <a:t>sólo en poder del titular del certificado). </a:t>
          </a:r>
        </a:p>
      </dgm:t>
    </dgm:pt>
    <dgm:pt modelId="{B0FBF629-C718-4E5F-AC06-37774D256313}" type="parTrans" cxnId="{165199A9-BA2A-4949-97B7-8B14D481160B}">
      <dgm:prSet/>
      <dgm:spPr/>
      <dgm:t>
        <a:bodyPr/>
        <a:lstStyle/>
        <a:p>
          <a:endParaRPr lang="es-ES"/>
        </a:p>
      </dgm:t>
    </dgm:pt>
    <dgm:pt modelId="{3223D387-E873-444E-AEFD-0B53126EB380}" type="sibTrans" cxnId="{165199A9-BA2A-4949-97B7-8B14D481160B}">
      <dgm:prSet/>
      <dgm:spPr/>
      <dgm:t>
        <a:bodyPr/>
        <a:lstStyle/>
        <a:p>
          <a:endParaRPr lang="es-ES"/>
        </a:p>
      </dgm:t>
    </dgm:pt>
    <dgm:pt modelId="{EA059532-D0B6-4438-8C73-D742D68AD174}" type="pres">
      <dgm:prSet presAssocID="{5AEFC813-A501-4428-884E-CFC7D541678C}" presName="outerComposite" presStyleCnt="0">
        <dgm:presLayoutVars>
          <dgm:chMax val="5"/>
          <dgm:dir/>
          <dgm:resizeHandles val="exact"/>
        </dgm:presLayoutVars>
      </dgm:prSet>
      <dgm:spPr/>
      <dgm:t>
        <a:bodyPr/>
        <a:lstStyle/>
        <a:p>
          <a:endParaRPr lang="es-ES"/>
        </a:p>
      </dgm:t>
    </dgm:pt>
    <dgm:pt modelId="{114A3D53-5D9E-4CB0-BBE0-67AE04B2D8D3}" type="pres">
      <dgm:prSet presAssocID="{5AEFC813-A501-4428-884E-CFC7D541678C}" presName="dummyMaxCanvas" presStyleCnt="0">
        <dgm:presLayoutVars/>
      </dgm:prSet>
      <dgm:spPr/>
    </dgm:pt>
    <dgm:pt modelId="{AF8DDC2E-C0E8-4D02-A659-0C52FA6B80B1}" type="pres">
      <dgm:prSet presAssocID="{5AEFC813-A501-4428-884E-CFC7D541678C}" presName="TwoNodes_1" presStyleLbl="node1" presStyleIdx="0" presStyleCnt="2">
        <dgm:presLayoutVars>
          <dgm:bulletEnabled val="1"/>
        </dgm:presLayoutVars>
      </dgm:prSet>
      <dgm:spPr/>
      <dgm:t>
        <a:bodyPr/>
        <a:lstStyle/>
        <a:p>
          <a:endParaRPr lang="es-ES"/>
        </a:p>
      </dgm:t>
    </dgm:pt>
    <dgm:pt modelId="{3A597A96-DFF7-4DEE-AC65-30E428A9C594}" type="pres">
      <dgm:prSet presAssocID="{5AEFC813-A501-4428-884E-CFC7D541678C}" presName="TwoNodes_2" presStyleLbl="node1" presStyleIdx="1" presStyleCnt="2" custScaleY="97498">
        <dgm:presLayoutVars>
          <dgm:bulletEnabled val="1"/>
        </dgm:presLayoutVars>
      </dgm:prSet>
      <dgm:spPr/>
      <dgm:t>
        <a:bodyPr/>
        <a:lstStyle/>
        <a:p>
          <a:endParaRPr lang="es-ES"/>
        </a:p>
      </dgm:t>
    </dgm:pt>
    <dgm:pt modelId="{F8B0E26A-C2D9-48F7-96C9-4EF7490D0431}" type="pres">
      <dgm:prSet presAssocID="{5AEFC813-A501-4428-884E-CFC7D541678C}" presName="TwoConn_1-2" presStyleLbl="fgAccFollowNode1" presStyleIdx="0" presStyleCnt="1">
        <dgm:presLayoutVars>
          <dgm:bulletEnabled val="1"/>
        </dgm:presLayoutVars>
      </dgm:prSet>
      <dgm:spPr/>
      <dgm:t>
        <a:bodyPr/>
        <a:lstStyle/>
        <a:p>
          <a:endParaRPr lang="es-ES"/>
        </a:p>
      </dgm:t>
    </dgm:pt>
    <dgm:pt modelId="{EB7887AD-3078-4C4C-9154-1F1148E56030}" type="pres">
      <dgm:prSet presAssocID="{5AEFC813-A501-4428-884E-CFC7D541678C}" presName="TwoNodes_1_text" presStyleLbl="node1" presStyleIdx="1" presStyleCnt="2">
        <dgm:presLayoutVars>
          <dgm:bulletEnabled val="1"/>
        </dgm:presLayoutVars>
      </dgm:prSet>
      <dgm:spPr/>
      <dgm:t>
        <a:bodyPr/>
        <a:lstStyle/>
        <a:p>
          <a:endParaRPr lang="es-ES"/>
        </a:p>
      </dgm:t>
    </dgm:pt>
    <dgm:pt modelId="{2C3042B6-2B09-4E69-9C21-8EFFC0762B01}" type="pres">
      <dgm:prSet presAssocID="{5AEFC813-A501-4428-884E-CFC7D541678C}" presName="TwoNodes_2_text" presStyleLbl="node1" presStyleIdx="1" presStyleCnt="2">
        <dgm:presLayoutVars>
          <dgm:bulletEnabled val="1"/>
        </dgm:presLayoutVars>
      </dgm:prSet>
      <dgm:spPr/>
      <dgm:t>
        <a:bodyPr/>
        <a:lstStyle/>
        <a:p>
          <a:endParaRPr lang="es-ES"/>
        </a:p>
      </dgm:t>
    </dgm:pt>
  </dgm:ptLst>
  <dgm:cxnLst>
    <dgm:cxn modelId="{AB0F29A4-F61B-466F-B0D9-5C7ADD6A5D7F}" type="presOf" srcId="{F5371244-5E12-447F-AA5F-E2B954082592}" destId="{EB7887AD-3078-4C4C-9154-1F1148E56030}" srcOrd="1" destOrd="0" presId="urn:microsoft.com/office/officeart/2005/8/layout/vProcess5"/>
    <dgm:cxn modelId="{B95F0056-9545-4F4A-86E9-FE57CB5F179D}" type="presOf" srcId="{5AEFC813-A501-4428-884E-CFC7D541678C}" destId="{EA059532-D0B6-4438-8C73-D742D68AD174}" srcOrd="0" destOrd="0" presId="urn:microsoft.com/office/officeart/2005/8/layout/vProcess5"/>
    <dgm:cxn modelId="{45A4D828-FA7F-47DD-996E-70EBD5064A68}" type="presOf" srcId="{F5371244-5E12-447F-AA5F-E2B954082592}" destId="{AF8DDC2E-C0E8-4D02-A659-0C52FA6B80B1}" srcOrd="0" destOrd="0" presId="urn:microsoft.com/office/officeart/2005/8/layout/vProcess5"/>
    <dgm:cxn modelId="{FCF3FC50-51CE-46EA-86FD-9C91E6567125}" type="presOf" srcId="{909B9009-84B6-4348-B2F5-29D430F4C0A9}" destId="{2C3042B6-2B09-4E69-9C21-8EFFC0762B01}" srcOrd="1" destOrd="0" presId="urn:microsoft.com/office/officeart/2005/8/layout/vProcess5"/>
    <dgm:cxn modelId="{8C351D0B-DD1A-49EA-B84E-EF1D3AA67109}" srcId="{5AEFC813-A501-4428-884E-CFC7D541678C}" destId="{F5371244-5E12-447F-AA5F-E2B954082592}" srcOrd="0" destOrd="0" parTransId="{F7A89D83-981D-430D-A351-2231156D5F01}" sibTransId="{393D027A-6A7E-4BED-A012-9970DEE8BB16}"/>
    <dgm:cxn modelId="{0CEDE91F-BE64-4CCA-A6AD-7671F6E41815}" type="presOf" srcId="{909B9009-84B6-4348-B2F5-29D430F4C0A9}" destId="{3A597A96-DFF7-4DEE-AC65-30E428A9C594}" srcOrd="0" destOrd="0" presId="urn:microsoft.com/office/officeart/2005/8/layout/vProcess5"/>
    <dgm:cxn modelId="{3391E324-C0CE-4A57-965B-46964858153C}" type="presOf" srcId="{393D027A-6A7E-4BED-A012-9970DEE8BB16}" destId="{F8B0E26A-C2D9-48F7-96C9-4EF7490D0431}" srcOrd="0" destOrd="0" presId="urn:microsoft.com/office/officeart/2005/8/layout/vProcess5"/>
    <dgm:cxn modelId="{165199A9-BA2A-4949-97B7-8B14D481160B}" srcId="{5AEFC813-A501-4428-884E-CFC7D541678C}" destId="{909B9009-84B6-4348-B2F5-29D430F4C0A9}" srcOrd="1" destOrd="0" parTransId="{B0FBF629-C718-4E5F-AC06-37774D256313}" sibTransId="{3223D387-E873-444E-AEFD-0B53126EB380}"/>
    <dgm:cxn modelId="{CB426ACD-47C4-4C07-8517-B793EC0AB8B2}" type="presParOf" srcId="{EA059532-D0B6-4438-8C73-D742D68AD174}" destId="{114A3D53-5D9E-4CB0-BBE0-67AE04B2D8D3}" srcOrd="0" destOrd="0" presId="urn:microsoft.com/office/officeart/2005/8/layout/vProcess5"/>
    <dgm:cxn modelId="{7981CCBE-3C30-4002-AA4D-7960466C2A91}" type="presParOf" srcId="{EA059532-D0B6-4438-8C73-D742D68AD174}" destId="{AF8DDC2E-C0E8-4D02-A659-0C52FA6B80B1}" srcOrd="1" destOrd="0" presId="urn:microsoft.com/office/officeart/2005/8/layout/vProcess5"/>
    <dgm:cxn modelId="{5B6DAD13-FDEC-47EB-824F-93C0CC11DBC4}" type="presParOf" srcId="{EA059532-D0B6-4438-8C73-D742D68AD174}" destId="{3A597A96-DFF7-4DEE-AC65-30E428A9C594}" srcOrd="2" destOrd="0" presId="urn:microsoft.com/office/officeart/2005/8/layout/vProcess5"/>
    <dgm:cxn modelId="{72B843F0-F3AA-4403-A185-907EEB79B5C7}" type="presParOf" srcId="{EA059532-D0B6-4438-8C73-D742D68AD174}" destId="{F8B0E26A-C2D9-48F7-96C9-4EF7490D0431}" srcOrd="3" destOrd="0" presId="urn:microsoft.com/office/officeart/2005/8/layout/vProcess5"/>
    <dgm:cxn modelId="{CCFB8787-5220-4DE0-9C4D-0C10682BCAF6}" type="presParOf" srcId="{EA059532-D0B6-4438-8C73-D742D68AD174}" destId="{EB7887AD-3078-4C4C-9154-1F1148E56030}" srcOrd="4" destOrd="0" presId="urn:microsoft.com/office/officeart/2005/8/layout/vProcess5"/>
    <dgm:cxn modelId="{7B4AE3B8-9CE0-43BA-8DF3-11E46C3FBEA6}" type="presParOf" srcId="{EA059532-D0B6-4438-8C73-D742D68AD174}" destId="{2C3042B6-2B09-4E69-9C21-8EFFC0762B01}" srcOrd="5"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21F39B-DF15-4842-A6B3-D1271DAC484F}" type="doc">
      <dgm:prSet loTypeId="urn:microsoft.com/office/officeart/2005/8/layout/vList5" loCatId="list" qsTypeId="urn:microsoft.com/office/officeart/2005/8/quickstyle/3d2" qsCatId="3D" csTypeId="urn:microsoft.com/office/officeart/2005/8/colors/accent5_1" csCatId="accent5" phldr="1"/>
      <dgm:spPr/>
      <dgm:t>
        <a:bodyPr/>
        <a:lstStyle/>
        <a:p>
          <a:endParaRPr lang="es-ES"/>
        </a:p>
      </dgm:t>
    </dgm:pt>
    <dgm:pt modelId="{65D43874-C70D-41B1-A488-AE213521C7CD}">
      <dgm:prSet phldrT="[Texto]"/>
      <dgm:spPr/>
      <dgm:t>
        <a:bodyPr/>
        <a:lstStyle/>
        <a:p>
          <a:r>
            <a:rPr lang="es-ES" dirty="0">
              <a:solidFill>
                <a:schemeClr val="tx2">
                  <a:lumMod val="65000"/>
                  <a:lumOff val="35000"/>
                </a:schemeClr>
              </a:solidFill>
            </a:rPr>
            <a:t>Persona Física</a:t>
          </a:r>
        </a:p>
      </dgm:t>
    </dgm:pt>
    <dgm:pt modelId="{52EA69B9-17D0-4621-BBFC-1E91ECE4F2AD}" type="parTrans" cxnId="{8C9AFD1B-2703-4A95-8311-EF600EEBA092}">
      <dgm:prSet/>
      <dgm:spPr/>
      <dgm:t>
        <a:bodyPr/>
        <a:lstStyle/>
        <a:p>
          <a:endParaRPr lang="es-ES">
            <a:solidFill>
              <a:schemeClr val="tx2">
                <a:lumMod val="65000"/>
                <a:lumOff val="35000"/>
              </a:schemeClr>
            </a:solidFill>
          </a:endParaRPr>
        </a:p>
      </dgm:t>
    </dgm:pt>
    <dgm:pt modelId="{2EB77595-586B-4579-A44B-0BDD7F1CD688}" type="sibTrans" cxnId="{8C9AFD1B-2703-4A95-8311-EF600EEBA092}">
      <dgm:prSet/>
      <dgm:spPr/>
      <dgm:t>
        <a:bodyPr/>
        <a:lstStyle/>
        <a:p>
          <a:endParaRPr lang="es-ES">
            <a:solidFill>
              <a:schemeClr val="tx2">
                <a:lumMod val="65000"/>
                <a:lumOff val="35000"/>
              </a:schemeClr>
            </a:solidFill>
          </a:endParaRPr>
        </a:p>
      </dgm:t>
    </dgm:pt>
    <dgm:pt modelId="{1561C184-706D-49E5-A1AB-82AA44C4F22A}">
      <dgm:prSet phldrT="[Texto]"/>
      <dgm:spPr/>
      <dgm:t>
        <a:bodyPr/>
        <a:lstStyle/>
        <a:p>
          <a:r>
            <a:rPr lang="es-ES" dirty="0">
              <a:solidFill>
                <a:schemeClr val="tx2">
                  <a:lumMod val="65000"/>
                  <a:lumOff val="35000"/>
                </a:schemeClr>
              </a:solidFill>
            </a:rPr>
            <a:t>Son los que incorporan la identidad de un sujeto físico o ciudadano. Está orientado a ciudadanos aunque, en determinadas circunstancias, pueden ser usados en el ámbito profesional.</a:t>
          </a:r>
        </a:p>
      </dgm:t>
    </dgm:pt>
    <dgm:pt modelId="{B4D2D45A-F87E-4607-9811-B9E5BA944CBE}" type="parTrans" cxnId="{934D7FC1-A610-404D-B4A6-14C0BD5698F3}">
      <dgm:prSet/>
      <dgm:spPr/>
      <dgm:t>
        <a:bodyPr/>
        <a:lstStyle/>
        <a:p>
          <a:endParaRPr lang="es-ES">
            <a:solidFill>
              <a:schemeClr val="tx2">
                <a:lumMod val="65000"/>
                <a:lumOff val="35000"/>
              </a:schemeClr>
            </a:solidFill>
          </a:endParaRPr>
        </a:p>
      </dgm:t>
    </dgm:pt>
    <dgm:pt modelId="{F70F221C-B206-4A7E-B734-A5945AADC4FC}" type="sibTrans" cxnId="{934D7FC1-A610-404D-B4A6-14C0BD5698F3}">
      <dgm:prSet/>
      <dgm:spPr/>
      <dgm:t>
        <a:bodyPr/>
        <a:lstStyle/>
        <a:p>
          <a:endParaRPr lang="es-ES">
            <a:solidFill>
              <a:schemeClr val="tx2">
                <a:lumMod val="65000"/>
                <a:lumOff val="35000"/>
              </a:schemeClr>
            </a:solidFill>
          </a:endParaRPr>
        </a:p>
      </dgm:t>
    </dgm:pt>
    <dgm:pt modelId="{702B99B8-624D-4D57-BC2D-0FB06528BAE1}">
      <dgm:prSet phldrT="[Texto]"/>
      <dgm:spPr/>
      <dgm:t>
        <a:bodyPr/>
        <a:lstStyle/>
        <a:p>
          <a:r>
            <a:rPr lang="es-ES" dirty="0">
              <a:solidFill>
                <a:schemeClr val="tx2">
                  <a:lumMod val="65000"/>
                  <a:lumOff val="35000"/>
                </a:schemeClr>
              </a:solidFill>
            </a:rPr>
            <a:t>Persona Jurídica</a:t>
          </a:r>
        </a:p>
      </dgm:t>
    </dgm:pt>
    <dgm:pt modelId="{4353128E-6755-425D-ABDE-474DC58C08BB}" type="parTrans" cxnId="{C8D1375D-ED8D-43FF-972B-5B79DD9509F9}">
      <dgm:prSet/>
      <dgm:spPr/>
      <dgm:t>
        <a:bodyPr/>
        <a:lstStyle/>
        <a:p>
          <a:endParaRPr lang="es-ES">
            <a:solidFill>
              <a:schemeClr val="tx2">
                <a:lumMod val="65000"/>
                <a:lumOff val="35000"/>
              </a:schemeClr>
            </a:solidFill>
          </a:endParaRPr>
        </a:p>
      </dgm:t>
    </dgm:pt>
    <dgm:pt modelId="{9D449041-D4D4-4CE6-8B87-CF88EA8C01DE}" type="sibTrans" cxnId="{C8D1375D-ED8D-43FF-972B-5B79DD9509F9}">
      <dgm:prSet/>
      <dgm:spPr/>
      <dgm:t>
        <a:bodyPr/>
        <a:lstStyle/>
        <a:p>
          <a:endParaRPr lang="es-ES">
            <a:solidFill>
              <a:schemeClr val="tx2">
                <a:lumMod val="65000"/>
                <a:lumOff val="35000"/>
              </a:schemeClr>
            </a:solidFill>
          </a:endParaRPr>
        </a:p>
      </dgm:t>
    </dgm:pt>
    <dgm:pt modelId="{75FC85AC-B998-4225-A0FE-55EC58EA9769}">
      <dgm:prSet phldrT="[Texto]"/>
      <dgm:spPr/>
      <dgm:t>
        <a:bodyPr/>
        <a:lstStyle/>
        <a:p>
          <a:r>
            <a:rPr lang="es-ES" dirty="0">
              <a:solidFill>
                <a:schemeClr val="tx2">
                  <a:lumMod val="65000"/>
                  <a:lumOff val="35000"/>
                </a:schemeClr>
              </a:solidFill>
            </a:rPr>
            <a:t>Su uso está pensado para todo tipo de organizaciones, ya sean empresas, administraciones u otro tipo de organizaciones, todas ellas con una identidad de tipo jurídico.</a:t>
          </a:r>
        </a:p>
      </dgm:t>
    </dgm:pt>
    <dgm:pt modelId="{C228793C-ECDA-40FD-91AA-FB537CA4AC9A}" type="parTrans" cxnId="{F59D25AD-4198-47A2-A2FD-254FDEF0360E}">
      <dgm:prSet/>
      <dgm:spPr/>
      <dgm:t>
        <a:bodyPr/>
        <a:lstStyle/>
        <a:p>
          <a:endParaRPr lang="es-ES">
            <a:solidFill>
              <a:schemeClr val="tx2">
                <a:lumMod val="65000"/>
                <a:lumOff val="35000"/>
              </a:schemeClr>
            </a:solidFill>
          </a:endParaRPr>
        </a:p>
      </dgm:t>
    </dgm:pt>
    <dgm:pt modelId="{BF74A2B9-7F14-43AD-9C56-89F15C4EF4B9}" type="sibTrans" cxnId="{F59D25AD-4198-47A2-A2FD-254FDEF0360E}">
      <dgm:prSet/>
      <dgm:spPr/>
      <dgm:t>
        <a:bodyPr/>
        <a:lstStyle/>
        <a:p>
          <a:endParaRPr lang="es-ES">
            <a:solidFill>
              <a:schemeClr val="tx2">
                <a:lumMod val="65000"/>
                <a:lumOff val="35000"/>
              </a:schemeClr>
            </a:solidFill>
          </a:endParaRPr>
        </a:p>
      </dgm:t>
    </dgm:pt>
    <dgm:pt modelId="{19A03A1D-C017-45E5-9AF6-03C7ABBF67C8}">
      <dgm:prSet phldrT="[Texto]"/>
      <dgm:spPr/>
      <dgm:t>
        <a:bodyPr/>
        <a:lstStyle/>
        <a:p>
          <a:r>
            <a:rPr lang="es-ES" dirty="0">
              <a:solidFill>
                <a:schemeClr val="tx2">
                  <a:lumMod val="65000"/>
                  <a:lumOff val="35000"/>
                </a:schemeClr>
              </a:solidFill>
            </a:rPr>
            <a:t>Persona </a:t>
          </a:r>
        </a:p>
        <a:p>
          <a:r>
            <a:rPr lang="es-ES" dirty="0">
              <a:solidFill>
                <a:schemeClr val="tx2">
                  <a:lumMod val="65000"/>
                  <a:lumOff val="35000"/>
                </a:schemeClr>
              </a:solidFill>
            </a:rPr>
            <a:t>Sin Personalidad Jurídica</a:t>
          </a:r>
        </a:p>
      </dgm:t>
    </dgm:pt>
    <dgm:pt modelId="{550A4D02-9781-4422-87CE-91AC33C245DD}" type="parTrans" cxnId="{66756DF3-CAB9-41AD-8BD2-B9AE86401AEA}">
      <dgm:prSet/>
      <dgm:spPr/>
      <dgm:t>
        <a:bodyPr/>
        <a:lstStyle/>
        <a:p>
          <a:endParaRPr lang="es-ES">
            <a:solidFill>
              <a:schemeClr val="tx2">
                <a:lumMod val="65000"/>
                <a:lumOff val="35000"/>
              </a:schemeClr>
            </a:solidFill>
          </a:endParaRPr>
        </a:p>
      </dgm:t>
    </dgm:pt>
    <dgm:pt modelId="{5A059050-5728-4C52-9D79-A862B1D5B4AB}" type="sibTrans" cxnId="{66756DF3-CAB9-41AD-8BD2-B9AE86401AEA}">
      <dgm:prSet/>
      <dgm:spPr/>
      <dgm:t>
        <a:bodyPr/>
        <a:lstStyle/>
        <a:p>
          <a:endParaRPr lang="es-ES">
            <a:solidFill>
              <a:schemeClr val="tx2">
                <a:lumMod val="65000"/>
                <a:lumOff val="35000"/>
              </a:schemeClr>
            </a:solidFill>
          </a:endParaRPr>
        </a:p>
      </dgm:t>
    </dgm:pt>
    <dgm:pt modelId="{1FE5AE7F-78FE-45AA-AA9A-C082909E78C4}">
      <dgm:prSet phldrT="[Texto]"/>
      <dgm:spPr/>
      <dgm:t>
        <a:bodyPr/>
        <a:lstStyle/>
        <a:p>
          <a:r>
            <a:rPr lang="es-ES" dirty="0">
              <a:solidFill>
                <a:schemeClr val="tx2">
                  <a:lumMod val="65000"/>
                  <a:lumOff val="35000"/>
                </a:schemeClr>
              </a:solidFill>
            </a:rPr>
            <a:t>Vinculan a su suscriptor unos datos de verificación de firma y confirma su identidad para ser utilizados únicamente en las comunicaciones y transmisiones de datos por medios electrónicos, informáticos y telemáticos en el ámbito tributario.</a:t>
          </a:r>
        </a:p>
      </dgm:t>
    </dgm:pt>
    <dgm:pt modelId="{064DACAC-08C7-4B3D-9F10-BB1DCD093BAB}" type="parTrans" cxnId="{3D0B0C5B-0DF1-49A2-912E-9C557AEBCB48}">
      <dgm:prSet/>
      <dgm:spPr/>
      <dgm:t>
        <a:bodyPr/>
        <a:lstStyle/>
        <a:p>
          <a:endParaRPr lang="es-ES">
            <a:solidFill>
              <a:schemeClr val="tx2">
                <a:lumMod val="65000"/>
                <a:lumOff val="35000"/>
              </a:schemeClr>
            </a:solidFill>
          </a:endParaRPr>
        </a:p>
      </dgm:t>
    </dgm:pt>
    <dgm:pt modelId="{476518C7-EB39-4778-906A-4D4E252828B9}" type="sibTrans" cxnId="{3D0B0C5B-0DF1-49A2-912E-9C557AEBCB48}">
      <dgm:prSet/>
      <dgm:spPr/>
      <dgm:t>
        <a:bodyPr/>
        <a:lstStyle/>
        <a:p>
          <a:endParaRPr lang="es-ES">
            <a:solidFill>
              <a:schemeClr val="tx2">
                <a:lumMod val="65000"/>
                <a:lumOff val="35000"/>
              </a:schemeClr>
            </a:solidFill>
          </a:endParaRPr>
        </a:p>
      </dgm:t>
    </dgm:pt>
    <dgm:pt modelId="{782375D8-80A5-4DD2-98A3-7D5160E8EFC4}" type="pres">
      <dgm:prSet presAssocID="{2921F39B-DF15-4842-A6B3-D1271DAC484F}" presName="Name0" presStyleCnt="0">
        <dgm:presLayoutVars>
          <dgm:dir/>
          <dgm:animLvl val="lvl"/>
          <dgm:resizeHandles val="exact"/>
        </dgm:presLayoutVars>
      </dgm:prSet>
      <dgm:spPr/>
      <dgm:t>
        <a:bodyPr/>
        <a:lstStyle/>
        <a:p>
          <a:endParaRPr lang="es-ES"/>
        </a:p>
      </dgm:t>
    </dgm:pt>
    <dgm:pt modelId="{27D0B5C5-89DB-4B43-92D2-D9D87A56D6FD}" type="pres">
      <dgm:prSet presAssocID="{65D43874-C70D-41B1-A488-AE213521C7CD}" presName="linNode" presStyleCnt="0"/>
      <dgm:spPr/>
    </dgm:pt>
    <dgm:pt modelId="{9A5EFA3F-5910-4AB6-8500-C7FC10B2B4D7}" type="pres">
      <dgm:prSet presAssocID="{65D43874-C70D-41B1-A488-AE213521C7CD}" presName="parentText" presStyleLbl="node1" presStyleIdx="0" presStyleCnt="3">
        <dgm:presLayoutVars>
          <dgm:chMax val="1"/>
          <dgm:bulletEnabled val="1"/>
        </dgm:presLayoutVars>
      </dgm:prSet>
      <dgm:spPr/>
      <dgm:t>
        <a:bodyPr/>
        <a:lstStyle/>
        <a:p>
          <a:endParaRPr lang="es-ES"/>
        </a:p>
      </dgm:t>
    </dgm:pt>
    <dgm:pt modelId="{65D1895B-050E-4961-B316-D52489297EFF}" type="pres">
      <dgm:prSet presAssocID="{65D43874-C70D-41B1-A488-AE213521C7CD}" presName="descendantText" presStyleLbl="alignAccFollowNode1" presStyleIdx="0" presStyleCnt="3">
        <dgm:presLayoutVars>
          <dgm:bulletEnabled val="1"/>
        </dgm:presLayoutVars>
      </dgm:prSet>
      <dgm:spPr/>
      <dgm:t>
        <a:bodyPr/>
        <a:lstStyle/>
        <a:p>
          <a:endParaRPr lang="es-ES"/>
        </a:p>
      </dgm:t>
    </dgm:pt>
    <dgm:pt modelId="{7067F1F2-2A02-439E-823A-03376A0B65A2}" type="pres">
      <dgm:prSet presAssocID="{2EB77595-586B-4579-A44B-0BDD7F1CD688}" presName="sp" presStyleCnt="0"/>
      <dgm:spPr/>
    </dgm:pt>
    <dgm:pt modelId="{4246E687-6DD0-4F01-A3D7-FE6FD8692532}" type="pres">
      <dgm:prSet presAssocID="{702B99B8-624D-4D57-BC2D-0FB06528BAE1}" presName="linNode" presStyleCnt="0"/>
      <dgm:spPr/>
    </dgm:pt>
    <dgm:pt modelId="{1C666263-B878-41AD-908A-A9B237C95FAA}" type="pres">
      <dgm:prSet presAssocID="{702B99B8-624D-4D57-BC2D-0FB06528BAE1}" presName="parentText" presStyleLbl="node1" presStyleIdx="1" presStyleCnt="3">
        <dgm:presLayoutVars>
          <dgm:chMax val="1"/>
          <dgm:bulletEnabled val="1"/>
        </dgm:presLayoutVars>
      </dgm:prSet>
      <dgm:spPr/>
      <dgm:t>
        <a:bodyPr/>
        <a:lstStyle/>
        <a:p>
          <a:endParaRPr lang="es-ES"/>
        </a:p>
      </dgm:t>
    </dgm:pt>
    <dgm:pt modelId="{5DC476F0-D01B-40DC-B110-0BA2612B7B0B}" type="pres">
      <dgm:prSet presAssocID="{702B99B8-624D-4D57-BC2D-0FB06528BAE1}" presName="descendantText" presStyleLbl="alignAccFollowNode1" presStyleIdx="1" presStyleCnt="3">
        <dgm:presLayoutVars>
          <dgm:bulletEnabled val="1"/>
        </dgm:presLayoutVars>
      </dgm:prSet>
      <dgm:spPr/>
      <dgm:t>
        <a:bodyPr/>
        <a:lstStyle/>
        <a:p>
          <a:endParaRPr lang="es-ES"/>
        </a:p>
      </dgm:t>
    </dgm:pt>
    <dgm:pt modelId="{AAC3EDA4-5969-4B0A-8F2E-B0A6A208DD1D}" type="pres">
      <dgm:prSet presAssocID="{9D449041-D4D4-4CE6-8B87-CF88EA8C01DE}" presName="sp" presStyleCnt="0"/>
      <dgm:spPr/>
    </dgm:pt>
    <dgm:pt modelId="{EB2BC869-2540-4DD7-BD94-BC0CEDAF5A40}" type="pres">
      <dgm:prSet presAssocID="{19A03A1D-C017-45E5-9AF6-03C7ABBF67C8}" presName="linNode" presStyleCnt="0"/>
      <dgm:spPr/>
    </dgm:pt>
    <dgm:pt modelId="{D59DEF68-2DA2-467B-A3DD-2BB8601E5696}" type="pres">
      <dgm:prSet presAssocID="{19A03A1D-C017-45E5-9AF6-03C7ABBF67C8}" presName="parentText" presStyleLbl="node1" presStyleIdx="2" presStyleCnt="3">
        <dgm:presLayoutVars>
          <dgm:chMax val="1"/>
          <dgm:bulletEnabled val="1"/>
        </dgm:presLayoutVars>
      </dgm:prSet>
      <dgm:spPr/>
      <dgm:t>
        <a:bodyPr/>
        <a:lstStyle/>
        <a:p>
          <a:endParaRPr lang="es-ES"/>
        </a:p>
      </dgm:t>
    </dgm:pt>
    <dgm:pt modelId="{A5959FD0-6565-48B9-80E2-90845025BBB9}" type="pres">
      <dgm:prSet presAssocID="{19A03A1D-C017-45E5-9AF6-03C7ABBF67C8}" presName="descendantText" presStyleLbl="alignAccFollowNode1" presStyleIdx="2" presStyleCnt="3">
        <dgm:presLayoutVars>
          <dgm:bulletEnabled val="1"/>
        </dgm:presLayoutVars>
      </dgm:prSet>
      <dgm:spPr/>
      <dgm:t>
        <a:bodyPr/>
        <a:lstStyle/>
        <a:p>
          <a:endParaRPr lang="es-ES"/>
        </a:p>
      </dgm:t>
    </dgm:pt>
  </dgm:ptLst>
  <dgm:cxnLst>
    <dgm:cxn modelId="{92D3BCA0-8C04-4F8F-A53F-07F1403DE4DA}" type="presOf" srcId="{702B99B8-624D-4D57-BC2D-0FB06528BAE1}" destId="{1C666263-B878-41AD-908A-A9B237C95FAA}" srcOrd="0" destOrd="0" presId="urn:microsoft.com/office/officeart/2005/8/layout/vList5"/>
    <dgm:cxn modelId="{E78FB818-30A3-43AE-B384-EE1457F47113}" type="presOf" srcId="{1561C184-706D-49E5-A1AB-82AA44C4F22A}" destId="{65D1895B-050E-4961-B316-D52489297EFF}" srcOrd="0" destOrd="0" presId="urn:microsoft.com/office/officeart/2005/8/layout/vList5"/>
    <dgm:cxn modelId="{DCF22137-976A-4516-ACFC-5E63D4478BFC}" type="presOf" srcId="{65D43874-C70D-41B1-A488-AE213521C7CD}" destId="{9A5EFA3F-5910-4AB6-8500-C7FC10B2B4D7}" srcOrd="0" destOrd="0" presId="urn:microsoft.com/office/officeart/2005/8/layout/vList5"/>
    <dgm:cxn modelId="{C8D1375D-ED8D-43FF-972B-5B79DD9509F9}" srcId="{2921F39B-DF15-4842-A6B3-D1271DAC484F}" destId="{702B99B8-624D-4D57-BC2D-0FB06528BAE1}" srcOrd="1" destOrd="0" parTransId="{4353128E-6755-425D-ABDE-474DC58C08BB}" sibTransId="{9D449041-D4D4-4CE6-8B87-CF88EA8C01DE}"/>
    <dgm:cxn modelId="{4A4126EF-9ABF-4CD3-9820-74CF82C45C44}" type="presOf" srcId="{2921F39B-DF15-4842-A6B3-D1271DAC484F}" destId="{782375D8-80A5-4DD2-98A3-7D5160E8EFC4}" srcOrd="0" destOrd="0" presId="urn:microsoft.com/office/officeart/2005/8/layout/vList5"/>
    <dgm:cxn modelId="{03808A3F-907D-48C8-8B46-FF3B586C53B5}" type="presOf" srcId="{1FE5AE7F-78FE-45AA-AA9A-C082909E78C4}" destId="{A5959FD0-6565-48B9-80E2-90845025BBB9}" srcOrd="0" destOrd="0" presId="urn:microsoft.com/office/officeart/2005/8/layout/vList5"/>
    <dgm:cxn modelId="{8C9AFD1B-2703-4A95-8311-EF600EEBA092}" srcId="{2921F39B-DF15-4842-A6B3-D1271DAC484F}" destId="{65D43874-C70D-41B1-A488-AE213521C7CD}" srcOrd="0" destOrd="0" parTransId="{52EA69B9-17D0-4621-BBFC-1E91ECE4F2AD}" sibTransId="{2EB77595-586B-4579-A44B-0BDD7F1CD688}"/>
    <dgm:cxn modelId="{66756DF3-CAB9-41AD-8BD2-B9AE86401AEA}" srcId="{2921F39B-DF15-4842-A6B3-D1271DAC484F}" destId="{19A03A1D-C017-45E5-9AF6-03C7ABBF67C8}" srcOrd="2" destOrd="0" parTransId="{550A4D02-9781-4422-87CE-91AC33C245DD}" sibTransId="{5A059050-5728-4C52-9D79-A862B1D5B4AB}"/>
    <dgm:cxn modelId="{5C097469-38B5-4068-BD86-6F1CCEF4E541}" type="presOf" srcId="{19A03A1D-C017-45E5-9AF6-03C7ABBF67C8}" destId="{D59DEF68-2DA2-467B-A3DD-2BB8601E5696}" srcOrd="0" destOrd="0" presId="urn:microsoft.com/office/officeart/2005/8/layout/vList5"/>
    <dgm:cxn modelId="{F59D25AD-4198-47A2-A2FD-254FDEF0360E}" srcId="{702B99B8-624D-4D57-BC2D-0FB06528BAE1}" destId="{75FC85AC-B998-4225-A0FE-55EC58EA9769}" srcOrd="0" destOrd="0" parTransId="{C228793C-ECDA-40FD-91AA-FB537CA4AC9A}" sibTransId="{BF74A2B9-7F14-43AD-9C56-89F15C4EF4B9}"/>
    <dgm:cxn modelId="{3D0B0C5B-0DF1-49A2-912E-9C557AEBCB48}" srcId="{19A03A1D-C017-45E5-9AF6-03C7ABBF67C8}" destId="{1FE5AE7F-78FE-45AA-AA9A-C082909E78C4}" srcOrd="0" destOrd="0" parTransId="{064DACAC-08C7-4B3D-9F10-BB1DCD093BAB}" sibTransId="{476518C7-EB39-4778-906A-4D4E252828B9}"/>
    <dgm:cxn modelId="{934D7FC1-A610-404D-B4A6-14C0BD5698F3}" srcId="{65D43874-C70D-41B1-A488-AE213521C7CD}" destId="{1561C184-706D-49E5-A1AB-82AA44C4F22A}" srcOrd="0" destOrd="0" parTransId="{B4D2D45A-F87E-4607-9811-B9E5BA944CBE}" sibTransId="{F70F221C-B206-4A7E-B734-A5945AADC4FC}"/>
    <dgm:cxn modelId="{93D4BB9E-20D8-4EDF-8C16-5D4DBB8E9B9F}" type="presOf" srcId="{75FC85AC-B998-4225-A0FE-55EC58EA9769}" destId="{5DC476F0-D01B-40DC-B110-0BA2612B7B0B}" srcOrd="0" destOrd="0" presId="urn:microsoft.com/office/officeart/2005/8/layout/vList5"/>
    <dgm:cxn modelId="{AFB76898-20EF-4195-ABA8-D52BB8AB44C7}" type="presParOf" srcId="{782375D8-80A5-4DD2-98A3-7D5160E8EFC4}" destId="{27D0B5C5-89DB-4B43-92D2-D9D87A56D6FD}" srcOrd="0" destOrd="0" presId="urn:microsoft.com/office/officeart/2005/8/layout/vList5"/>
    <dgm:cxn modelId="{6989195F-9209-4AD9-8F8C-7496F98A95CB}" type="presParOf" srcId="{27D0B5C5-89DB-4B43-92D2-D9D87A56D6FD}" destId="{9A5EFA3F-5910-4AB6-8500-C7FC10B2B4D7}" srcOrd="0" destOrd="0" presId="urn:microsoft.com/office/officeart/2005/8/layout/vList5"/>
    <dgm:cxn modelId="{5C85A5B1-F8BC-4483-920D-8509821EAE32}" type="presParOf" srcId="{27D0B5C5-89DB-4B43-92D2-D9D87A56D6FD}" destId="{65D1895B-050E-4961-B316-D52489297EFF}" srcOrd="1" destOrd="0" presId="urn:microsoft.com/office/officeart/2005/8/layout/vList5"/>
    <dgm:cxn modelId="{23856FFC-8C61-4D8E-8DF7-B6EBFB3666D9}" type="presParOf" srcId="{782375D8-80A5-4DD2-98A3-7D5160E8EFC4}" destId="{7067F1F2-2A02-439E-823A-03376A0B65A2}" srcOrd="1" destOrd="0" presId="urn:microsoft.com/office/officeart/2005/8/layout/vList5"/>
    <dgm:cxn modelId="{71202609-6BE6-419A-9DDA-725C32502EA6}" type="presParOf" srcId="{782375D8-80A5-4DD2-98A3-7D5160E8EFC4}" destId="{4246E687-6DD0-4F01-A3D7-FE6FD8692532}" srcOrd="2" destOrd="0" presId="urn:microsoft.com/office/officeart/2005/8/layout/vList5"/>
    <dgm:cxn modelId="{205A67B6-8398-46EC-984B-A57FF9F0F4CE}" type="presParOf" srcId="{4246E687-6DD0-4F01-A3D7-FE6FD8692532}" destId="{1C666263-B878-41AD-908A-A9B237C95FAA}" srcOrd="0" destOrd="0" presId="urn:microsoft.com/office/officeart/2005/8/layout/vList5"/>
    <dgm:cxn modelId="{51862D99-A563-4292-8BA6-3F235F61BA04}" type="presParOf" srcId="{4246E687-6DD0-4F01-A3D7-FE6FD8692532}" destId="{5DC476F0-D01B-40DC-B110-0BA2612B7B0B}" srcOrd="1" destOrd="0" presId="urn:microsoft.com/office/officeart/2005/8/layout/vList5"/>
    <dgm:cxn modelId="{70BB7223-02BA-402A-BCEB-D20B5759EB5B}" type="presParOf" srcId="{782375D8-80A5-4DD2-98A3-7D5160E8EFC4}" destId="{AAC3EDA4-5969-4B0A-8F2E-B0A6A208DD1D}" srcOrd="3" destOrd="0" presId="urn:microsoft.com/office/officeart/2005/8/layout/vList5"/>
    <dgm:cxn modelId="{4AF3F8A1-7E12-4368-8759-76BC1C2EDB1E}" type="presParOf" srcId="{782375D8-80A5-4DD2-98A3-7D5160E8EFC4}" destId="{EB2BC869-2540-4DD7-BD94-BC0CEDAF5A40}" srcOrd="4" destOrd="0" presId="urn:microsoft.com/office/officeart/2005/8/layout/vList5"/>
    <dgm:cxn modelId="{027FC4C8-FF6C-48CC-9FB4-B8C666606B82}" type="presParOf" srcId="{EB2BC869-2540-4DD7-BD94-BC0CEDAF5A40}" destId="{D59DEF68-2DA2-467B-A3DD-2BB8601E5696}" srcOrd="0" destOrd="0" presId="urn:microsoft.com/office/officeart/2005/8/layout/vList5"/>
    <dgm:cxn modelId="{1863432B-8481-4919-BB40-35D3320E253B}" type="presParOf" srcId="{EB2BC869-2540-4DD7-BD94-BC0CEDAF5A40}" destId="{A5959FD0-6565-48B9-80E2-90845025BBB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36B2AA6-28A8-4593-BC9B-15BAEB3D939F}" type="doc">
      <dgm:prSet loTypeId="urn:microsoft.com/office/officeart/2005/8/layout/chevron2" loCatId="process" qsTypeId="urn:microsoft.com/office/officeart/2005/8/quickstyle/3d7" qsCatId="3D" csTypeId="urn:microsoft.com/office/officeart/2005/8/colors/accent0_2" csCatId="mainScheme" phldr="1"/>
      <dgm:spPr/>
      <dgm:t>
        <a:bodyPr/>
        <a:lstStyle/>
        <a:p>
          <a:endParaRPr lang="es-ES"/>
        </a:p>
      </dgm:t>
    </dgm:pt>
    <dgm:pt modelId="{A4AFB2E7-B2B2-48B1-BE68-E7C196E326AE}">
      <dgm:prSet phldrT="[Texto]" custT="1"/>
      <dgm:spPr/>
      <dgm:t>
        <a:bodyPr/>
        <a:lstStyle/>
        <a:p>
          <a:r>
            <a:rPr lang="es-ES" sz="2800" dirty="0"/>
            <a:t>Ámbito de Aplicación</a:t>
          </a:r>
        </a:p>
      </dgm:t>
    </dgm:pt>
    <dgm:pt modelId="{80FD5583-4E3F-4147-B46B-AFA2A02DE71B}" type="parTrans" cxnId="{8F3C4D0A-407F-45B7-9964-2D9F86D3954D}">
      <dgm:prSet/>
      <dgm:spPr/>
      <dgm:t>
        <a:bodyPr/>
        <a:lstStyle/>
        <a:p>
          <a:endParaRPr lang="es-ES"/>
        </a:p>
      </dgm:t>
    </dgm:pt>
    <dgm:pt modelId="{2F94A484-8615-48FA-99BC-57827F257B2A}" type="sibTrans" cxnId="{8F3C4D0A-407F-45B7-9964-2D9F86D3954D}">
      <dgm:prSet/>
      <dgm:spPr/>
      <dgm:t>
        <a:bodyPr/>
        <a:lstStyle/>
        <a:p>
          <a:endParaRPr lang="es-ES"/>
        </a:p>
      </dgm:t>
    </dgm:pt>
    <dgm:pt modelId="{C219C854-53DB-4276-B0B2-82B9D6E75D12}">
      <dgm:prSet phldrT="[Texto]" custT="1"/>
      <dgm:spPr/>
      <dgm:t>
        <a:bodyPr/>
        <a:lstStyle/>
        <a:p>
          <a:r>
            <a:rPr lang="es-ES" sz="1600"/>
            <a:t>Certificado de servidor</a:t>
          </a:r>
          <a:endParaRPr lang="es-ES" sz="1600" dirty="0"/>
        </a:p>
      </dgm:t>
    </dgm:pt>
    <dgm:pt modelId="{09165EDE-CFD0-49FD-B4AE-BE25A9C3DFFB}" type="parTrans" cxnId="{A83B790B-F12A-492C-997E-D52A629315D4}">
      <dgm:prSet/>
      <dgm:spPr/>
      <dgm:t>
        <a:bodyPr/>
        <a:lstStyle/>
        <a:p>
          <a:endParaRPr lang="es-ES"/>
        </a:p>
      </dgm:t>
    </dgm:pt>
    <dgm:pt modelId="{C7B93B7B-2203-4AAC-81D9-3DF171B4B323}" type="sibTrans" cxnId="{A83B790B-F12A-492C-997E-D52A629315D4}">
      <dgm:prSet/>
      <dgm:spPr/>
      <dgm:t>
        <a:bodyPr/>
        <a:lstStyle/>
        <a:p>
          <a:endParaRPr lang="es-ES"/>
        </a:p>
      </dgm:t>
    </dgm:pt>
    <dgm:pt modelId="{3D5FC148-B2F9-406F-8452-7A5F9B597B2C}">
      <dgm:prSet phldrT="[Texto]" custT="1"/>
      <dgm:spPr/>
      <dgm:t>
        <a:bodyPr/>
        <a:lstStyle/>
        <a:p>
          <a:r>
            <a:rPr lang="es-ES" sz="1600"/>
            <a:t>Certificado de pertenencia a empresa</a:t>
          </a:r>
          <a:endParaRPr lang="es-ES" sz="1600" dirty="0"/>
        </a:p>
      </dgm:t>
    </dgm:pt>
    <dgm:pt modelId="{75A34CC4-28F0-4DD4-B201-D7EA0423AEC5}" type="parTrans" cxnId="{D286B2CF-2BB5-412D-BE69-1AA5612BBC9A}">
      <dgm:prSet/>
      <dgm:spPr/>
      <dgm:t>
        <a:bodyPr/>
        <a:lstStyle/>
        <a:p>
          <a:endParaRPr lang="es-ES"/>
        </a:p>
      </dgm:t>
    </dgm:pt>
    <dgm:pt modelId="{2DD1F3E9-BBDD-41CF-A455-6527DAF9C480}" type="sibTrans" cxnId="{D286B2CF-2BB5-412D-BE69-1AA5612BBC9A}">
      <dgm:prSet/>
      <dgm:spPr/>
      <dgm:t>
        <a:bodyPr/>
        <a:lstStyle/>
        <a:p>
          <a:endParaRPr lang="es-ES"/>
        </a:p>
      </dgm:t>
    </dgm:pt>
    <dgm:pt modelId="{AF3BFA55-F558-498B-8CD1-8FD13B35B9E4}">
      <dgm:prSet phldrT="[Texto]" custT="1"/>
      <dgm:spPr/>
      <dgm:t>
        <a:bodyPr/>
        <a:lstStyle/>
        <a:p>
          <a:r>
            <a:rPr lang="es-ES" sz="1600"/>
            <a:t>Certificado de representante</a:t>
          </a:r>
          <a:endParaRPr lang="es-ES" sz="1600" dirty="0"/>
        </a:p>
      </dgm:t>
    </dgm:pt>
    <dgm:pt modelId="{0EEE4DED-43BD-49EE-BA3E-B01AE40F2CCA}" type="parTrans" cxnId="{DF877B9E-139C-4472-9562-7B836FBCB3BB}">
      <dgm:prSet/>
      <dgm:spPr/>
      <dgm:t>
        <a:bodyPr/>
        <a:lstStyle/>
        <a:p>
          <a:endParaRPr lang="es-ES"/>
        </a:p>
      </dgm:t>
    </dgm:pt>
    <dgm:pt modelId="{149D0036-E90B-4E4D-9533-6E446B5CD2B0}" type="sibTrans" cxnId="{DF877B9E-139C-4472-9562-7B836FBCB3BB}">
      <dgm:prSet/>
      <dgm:spPr/>
      <dgm:t>
        <a:bodyPr/>
        <a:lstStyle/>
        <a:p>
          <a:endParaRPr lang="es-ES"/>
        </a:p>
      </dgm:t>
    </dgm:pt>
    <dgm:pt modelId="{6223569C-55DA-474E-87A6-66A4FABECF01}">
      <dgm:prSet phldrT="[Texto]" custT="1"/>
      <dgm:spPr/>
      <dgm:t>
        <a:bodyPr/>
        <a:lstStyle/>
        <a:p>
          <a:r>
            <a:rPr lang="es-ES" sz="1600"/>
            <a:t>Certificado de apoderado</a:t>
          </a:r>
          <a:endParaRPr lang="es-ES" sz="1600" dirty="0"/>
        </a:p>
      </dgm:t>
    </dgm:pt>
    <dgm:pt modelId="{247DC0E9-AF23-48E2-9577-7CEB95B8FC8D}" type="parTrans" cxnId="{A0824067-5A6F-41E8-B21D-C2C9B347966B}">
      <dgm:prSet/>
      <dgm:spPr/>
      <dgm:t>
        <a:bodyPr/>
        <a:lstStyle/>
        <a:p>
          <a:endParaRPr lang="es-ES"/>
        </a:p>
      </dgm:t>
    </dgm:pt>
    <dgm:pt modelId="{E799CEEF-80E0-4A30-A2FB-B44510293900}" type="sibTrans" cxnId="{A0824067-5A6F-41E8-B21D-C2C9B347966B}">
      <dgm:prSet/>
      <dgm:spPr/>
      <dgm:t>
        <a:bodyPr/>
        <a:lstStyle/>
        <a:p>
          <a:endParaRPr lang="es-ES"/>
        </a:p>
      </dgm:t>
    </dgm:pt>
    <dgm:pt modelId="{2A3A716D-4F87-4F90-96BF-9DF46042B04A}">
      <dgm:prSet phldrT="[Texto]" custT="1"/>
      <dgm:spPr/>
      <dgm:t>
        <a:bodyPr/>
        <a:lstStyle/>
        <a:p>
          <a:r>
            <a:rPr lang="es-ES" sz="1600"/>
            <a:t>Certificado de sello de empresa</a:t>
          </a:r>
          <a:endParaRPr lang="es-ES" sz="1600" dirty="0"/>
        </a:p>
      </dgm:t>
    </dgm:pt>
    <dgm:pt modelId="{09F2D14C-418F-46F0-8954-00537C367A8F}" type="parTrans" cxnId="{68E7284A-105C-4FAD-A5F4-19B9E916D9AA}">
      <dgm:prSet/>
      <dgm:spPr/>
      <dgm:t>
        <a:bodyPr/>
        <a:lstStyle/>
        <a:p>
          <a:endParaRPr lang="es-ES"/>
        </a:p>
      </dgm:t>
    </dgm:pt>
    <dgm:pt modelId="{71CA5E06-63CF-46C4-A36B-DCC968E3AE56}" type="sibTrans" cxnId="{68E7284A-105C-4FAD-A5F4-19B9E916D9AA}">
      <dgm:prSet/>
      <dgm:spPr/>
      <dgm:t>
        <a:bodyPr/>
        <a:lstStyle/>
        <a:p>
          <a:endParaRPr lang="es-ES"/>
        </a:p>
      </dgm:t>
    </dgm:pt>
    <dgm:pt modelId="{C2EB5C8A-6AA2-46CA-ACB8-E4241343BF1A}">
      <dgm:prSet phldrT="[Texto]"/>
      <dgm:spPr/>
      <dgm:t>
        <a:bodyPr/>
        <a:lstStyle/>
        <a:p>
          <a:endParaRPr lang="es-ES" sz="1300" dirty="0"/>
        </a:p>
      </dgm:t>
    </dgm:pt>
    <dgm:pt modelId="{E7A1BB7B-B3BB-473D-B4EF-B04FDE465F25}" type="parTrans" cxnId="{C8378C0F-DCCC-42C1-A44A-01120C9A4A13}">
      <dgm:prSet/>
      <dgm:spPr/>
      <dgm:t>
        <a:bodyPr/>
        <a:lstStyle/>
        <a:p>
          <a:endParaRPr lang="es-ES"/>
        </a:p>
      </dgm:t>
    </dgm:pt>
    <dgm:pt modelId="{A463FE0E-0005-451C-87CD-4FD1D288AC0A}" type="sibTrans" cxnId="{C8378C0F-DCCC-42C1-A44A-01120C9A4A13}">
      <dgm:prSet/>
      <dgm:spPr/>
      <dgm:t>
        <a:bodyPr/>
        <a:lstStyle/>
        <a:p>
          <a:endParaRPr lang="es-ES"/>
        </a:p>
      </dgm:t>
    </dgm:pt>
    <dgm:pt modelId="{C2678AC4-42A3-40A0-8C15-59D2CEB668A5}">
      <dgm:prSet phldrT="[Texto]" custT="1"/>
      <dgm:spPr/>
      <dgm:t>
        <a:bodyPr/>
        <a:lstStyle/>
        <a:p>
          <a:r>
            <a:rPr lang="es-ES" sz="1600"/>
            <a:t>Certificado de Factura Electrónica</a:t>
          </a:r>
          <a:endParaRPr lang="es-ES" sz="1600" dirty="0"/>
        </a:p>
      </dgm:t>
    </dgm:pt>
    <dgm:pt modelId="{9AE28CC5-DE20-4491-9C84-B45F94C4E682}" type="parTrans" cxnId="{9EF21996-6828-4B88-B9F3-2B9893184DD6}">
      <dgm:prSet/>
      <dgm:spPr/>
      <dgm:t>
        <a:bodyPr/>
        <a:lstStyle/>
        <a:p>
          <a:endParaRPr lang="es-ES"/>
        </a:p>
      </dgm:t>
    </dgm:pt>
    <dgm:pt modelId="{B75A9C30-A3F8-4A2A-AC20-0C0598491FCF}" type="sibTrans" cxnId="{9EF21996-6828-4B88-B9F3-2B9893184DD6}">
      <dgm:prSet/>
      <dgm:spPr/>
      <dgm:t>
        <a:bodyPr/>
        <a:lstStyle/>
        <a:p>
          <a:endParaRPr lang="es-ES"/>
        </a:p>
      </dgm:t>
    </dgm:pt>
    <dgm:pt modelId="{9A038D9B-917B-4582-A445-D7BFE8D5CEE3}">
      <dgm:prSet phldrT="[Texto]" custT="1"/>
      <dgm:spPr/>
      <dgm:t>
        <a:bodyPr/>
        <a:lstStyle/>
        <a:p>
          <a:r>
            <a:rPr lang="es-ES" sz="1600"/>
            <a:t>Certificado de Colegiado</a:t>
          </a:r>
          <a:endParaRPr lang="es-ES" sz="1600" dirty="0"/>
        </a:p>
      </dgm:t>
    </dgm:pt>
    <dgm:pt modelId="{BB548D7A-A26C-4277-B53F-53BC7907F09D}" type="parTrans" cxnId="{D91B174B-5DDA-4A28-9F95-048EEB010A33}">
      <dgm:prSet/>
      <dgm:spPr/>
      <dgm:t>
        <a:bodyPr/>
        <a:lstStyle/>
        <a:p>
          <a:endParaRPr lang="es-ES"/>
        </a:p>
      </dgm:t>
    </dgm:pt>
    <dgm:pt modelId="{968B7B6B-621F-481F-900B-FB14277A5CF6}" type="sibTrans" cxnId="{D91B174B-5DDA-4A28-9F95-048EEB010A33}">
      <dgm:prSet/>
      <dgm:spPr/>
      <dgm:t>
        <a:bodyPr/>
        <a:lstStyle/>
        <a:p>
          <a:endParaRPr lang="es-ES"/>
        </a:p>
      </dgm:t>
    </dgm:pt>
    <dgm:pt modelId="{A751C59F-47B7-4599-AB49-D75D2317F826}">
      <dgm:prSet phldrT="[Texto]" custT="1"/>
      <dgm:spPr/>
      <dgm:t>
        <a:bodyPr/>
        <a:lstStyle/>
        <a:p>
          <a:r>
            <a:rPr lang="es-ES" sz="1600"/>
            <a:t>Etc.</a:t>
          </a:r>
          <a:endParaRPr lang="es-ES" sz="1600" dirty="0"/>
        </a:p>
      </dgm:t>
    </dgm:pt>
    <dgm:pt modelId="{2E5B92DF-7879-4925-A2FB-92D87882A9AA}" type="parTrans" cxnId="{ECBB5AD8-8D81-474A-A879-D44BA9E89693}">
      <dgm:prSet/>
      <dgm:spPr/>
      <dgm:t>
        <a:bodyPr/>
        <a:lstStyle/>
        <a:p>
          <a:endParaRPr lang="es-ES"/>
        </a:p>
      </dgm:t>
    </dgm:pt>
    <dgm:pt modelId="{9A0FDC05-E202-46C6-962A-CB2B8248D656}" type="sibTrans" cxnId="{ECBB5AD8-8D81-474A-A879-D44BA9E89693}">
      <dgm:prSet/>
      <dgm:spPr/>
      <dgm:t>
        <a:bodyPr/>
        <a:lstStyle/>
        <a:p>
          <a:endParaRPr lang="es-ES"/>
        </a:p>
      </dgm:t>
    </dgm:pt>
    <dgm:pt modelId="{EE6917B9-9465-4C7A-93C0-B271BAC4C0AB}">
      <dgm:prSet phldrT="[Texto]" custT="1"/>
      <dgm:spPr/>
      <dgm:t>
        <a:bodyPr/>
        <a:lstStyle/>
        <a:p>
          <a:r>
            <a:rPr lang="es-ES" sz="1600"/>
            <a:t>Certificados de Componente  (servidor – SSL)</a:t>
          </a:r>
          <a:endParaRPr lang="es-ES" sz="1600" dirty="0"/>
        </a:p>
      </dgm:t>
    </dgm:pt>
    <dgm:pt modelId="{BA14FD54-315A-4527-86D6-C345B8758A44}" type="parTrans" cxnId="{EC46C1AC-15CA-4E2E-AC6D-630D6788FBFB}">
      <dgm:prSet/>
      <dgm:spPr/>
      <dgm:t>
        <a:bodyPr/>
        <a:lstStyle/>
        <a:p>
          <a:endParaRPr lang="es-ES"/>
        </a:p>
      </dgm:t>
    </dgm:pt>
    <dgm:pt modelId="{3AB25AC4-5D7A-4095-8F2C-C2225D8A0D12}" type="sibTrans" cxnId="{EC46C1AC-15CA-4E2E-AC6D-630D6788FBFB}">
      <dgm:prSet/>
      <dgm:spPr/>
      <dgm:t>
        <a:bodyPr/>
        <a:lstStyle/>
        <a:p>
          <a:endParaRPr lang="es-ES"/>
        </a:p>
      </dgm:t>
    </dgm:pt>
    <dgm:pt modelId="{E4277FD4-3516-4757-82AB-81F7B1E84EE3}" type="pres">
      <dgm:prSet presAssocID="{E36B2AA6-28A8-4593-BC9B-15BAEB3D939F}" presName="linearFlow" presStyleCnt="0">
        <dgm:presLayoutVars>
          <dgm:dir/>
          <dgm:animLvl val="lvl"/>
          <dgm:resizeHandles val="exact"/>
        </dgm:presLayoutVars>
      </dgm:prSet>
      <dgm:spPr/>
      <dgm:t>
        <a:bodyPr/>
        <a:lstStyle/>
        <a:p>
          <a:endParaRPr lang="es-ES"/>
        </a:p>
      </dgm:t>
    </dgm:pt>
    <dgm:pt modelId="{F4EA48EA-3C6B-4AD0-9DA9-BA22ED454B29}" type="pres">
      <dgm:prSet presAssocID="{A4AFB2E7-B2B2-48B1-BE68-E7C196E326AE}" presName="composite" presStyleCnt="0"/>
      <dgm:spPr/>
    </dgm:pt>
    <dgm:pt modelId="{F8AADE0A-A099-4111-A2F0-6F44F9136856}" type="pres">
      <dgm:prSet presAssocID="{A4AFB2E7-B2B2-48B1-BE68-E7C196E326AE}" presName="parentText" presStyleLbl="alignNode1" presStyleIdx="0" presStyleCnt="1">
        <dgm:presLayoutVars>
          <dgm:chMax val="1"/>
          <dgm:bulletEnabled val="1"/>
        </dgm:presLayoutVars>
      </dgm:prSet>
      <dgm:spPr/>
      <dgm:t>
        <a:bodyPr/>
        <a:lstStyle/>
        <a:p>
          <a:endParaRPr lang="es-ES"/>
        </a:p>
      </dgm:t>
    </dgm:pt>
    <dgm:pt modelId="{ECBA26E0-2B2A-43A2-88A5-1622E6CD690B}" type="pres">
      <dgm:prSet presAssocID="{A4AFB2E7-B2B2-48B1-BE68-E7C196E326AE}" presName="descendantText" presStyleLbl="alignAcc1" presStyleIdx="0" presStyleCnt="1" custLinFactNeighborX="0" custLinFactNeighborY="757">
        <dgm:presLayoutVars>
          <dgm:bulletEnabled val="1"/>
        </dgm:presLayoutVars>
      </dgm:prSet>
      <dgm:spPr/>
      <dgm:t>
        <a:bodyPr/>
        <a:lstStyle/>
        <a:p>
          <a:endParaRPr lang="es-ES"/>
        </a:p>
      </dgm:t>
    </dgm:pt>
  </dgm:ptLst>
  <dgm:cxnLst>
    <dgm:cxn modelId="{F63B98FA-79C2-4D46-82FA-654A5C66F9D6}" type="presOf" srcId="{A4AFB2E7-B2B2-48B1-BE68-E7C196E326AE}" destId="{F8AADE0A-A099-4111-A2F0-6F44F9136856}" srcOrd="0" destOrd="0" presId="urn:microsoft.com/office/officeart/2005/8/layout/chevron2"/>
    <dgm:cxn modelId="{6B73C42B-93E3-49CF-A936-7BA72356EC2E}" type="presOf" srcId="{3D5FC148-B2F9-406F-8452-7A5F9B597B2C}" destId="{ECBA26E0-2B2A-43A2-88A5-1622E6CD690B}" srcOrd="0" destOrd="1" presId="urn:microsoft.com/office/officeart/2005/8/layout/chevron2"/>
    <dgm:cxn modelId="{4158FE58-0B0C-49E4-9E7F-4AB88C038C13}" type="presOf" srcId="{9A038D9B-917B-4582-A445-D7BFE8D5CEE3}" destId="{ECBA26E0-2B2A-43A2-88A5-1622E6CD690B}" srcOrd="0" destOrd="6" presId="urn:microsoft.com/office/officeart/2005/8/layout/chevron2"/>
    <dgm:cxn modelId="{EC46C1AC-15CA-4E2E-AC6D-630D6788FBFB}" srcId="{A4AFB2E7-B2B2-48B1-BE68-E7C196E326AE}" destId="{EE6917B9-9465-4C7A-93C0-B271BAC4C0AB}" srcOrd="7" destOrd="0" parTransId="{BA14FD54-315A-4527-86D6-C345B8758A44}" sibTransId="{3AB25AC4-5D7A-4095-8F2C-C2225D8A0D12}"/>
    <dgm:cxn modelId="{DF877B9E-139C-4472-9562-7B836FBCB3BB}" srcId="{A4AFB2E7-B2B2-48B1-BE68-E7C196E326AE}" destId="{AF3BFA55-F558-498B-8CD1-8FD13B35B9E4}" srcOrd="2" destOrd="0" parTransId="{0EEE4DED-43BD-49EE-BA3E-B01AE40F2CCA}" sibTransId="{149D0036-E90B-4E4D-9533-6E446B5CD2B0}"/>
    <dgm:cxn modelId="{8F3C4D0A-407F-45B7-9964-2D9F86D3954D}" srcId="{E36B2AA6-28A8-4593-BC9B-15BAEB3D939F}" destId="{A4AFB2E7-B2B2-48B1-BE68-E7C196E326AE}" srcOrd="0" destOrd="0" parTransId="{80FD5583-4E3F-4147-B46B-AFA2A02DE71B}" sibTransId="{2F94A484-8615-48FA-99BC-57827F257B2A}"/>
    <dgm:cxn modelId="{3C380031-14B2-4CF6-8463-46267077451D}" type="presOf" srcId="{A751C59F-47B7-4599-AB49-D75D2317F826}" destId="{ECBA26E0-2B2A-43A2-88A5-1622E6CD690B}" srcOrd="0" destOrd="8" presId="urn:microsoft.com/office/officeart/2005/8/layout/chevron2"/>
    <dgm:cxn modelId="{D286B2CF-2BB5-412D-BE69-1AA5612BBC9A}" srcId="{A4AFB2E7-B2B2-48B1-BE68-E7C196E326AE}" destId="{3D5FC148-B2F9-406F-8452-7A5F9B597B2C}" srcOrd="1" destOrd="0" parTransId="{75A34CC4-28F0-4DD4-B201-D7EA0423AEC5}" sibTransId="{2DD1F3E9-BBDD-41CF-A455-6527DAF9C480}"/>
    <dgm:cxn modelId="{A83B790B-F12A-492C-997E-D52A629315D4}" srcId="{A4AFB2E7-B2B2-48B1-BE68-E7C196E326AE}" destId="{C219C854-53DB-4276-B0B2-82B9D6E75D12}" srcOrd="0" destOrd="0" parTransId="{09165EDE-CFD0-49FD-B4AE-BE25A9C3DFFB}" sibTransId="{C7B93B7B-2203-4AAC-81D9-3DF171B4B323}"/>
    <dgm:cxn modelId="{ECBB5AD8-8D81-474A-A879-D44BA9E89693}" srcId="{A4AFB2E7-B2B2-48B1-BE68-E7C196E326AE}" destId="{A751C59F-47B7-4599-AB49-D75D2317F826}" srcOrd="8" destOrd="0" parTransId="{2E5B92DF-7879-4925-A2FB-92D87882A9AA}" sibTransId="{9A0FDC05-E202-46C6-962A-CB2B8248D656}"/>
    <dgm:cxn modelId="{7E327F89-BE9F-4D73-80E4-9C3EA23DD3F1}" type="presOf" srcId="{AF3BFA55-F558-498B-8CD1-8FD13B35B9E4}" destId="{ECBA26E0-2B2A-43A2-88A5-1622E6CD690B}" srcOrd="0" destOrd="2" presId="urn:microsoft.com/office/officeart/2005/8/layout/chevron2"/>
    <dgm:cxn modelId="{81D13EAD-5D5B-4BF9-87F2-73313566A373}" type="presOf" srcId="{C2EB5C8A-6AA2-46CA-ACB8-E4241343BF1A}" destId="{ECBA26E0-2B2A-43A2-88A5-1622E6CD690B}" srcOrd="0" destOrd="9" presId="urn:microsoft.com/office/officeart/2005/8/layout/chevron2"/>
    <dgm:cxn modelId="{18933A11-4632-4470-B52A-35FB4CFCF0F3}" type="presOf" srcId="{2A3A716D-4F87-4F90-96BF-9DF46042B04A}" destId="{ECBA26E0-2B2A-43A2-88A5-1622E6CD690B}" srcOrd="0" destOrd="4" presId="urn:microsoft.com/office/officeart/2005/8/layout/chevron2"/>
    <dgm:cxn modelId="{68E7284A-105C-4FAD-A5F4-19B9E916D9AA}" srcId="{A4AFB2E7-B2B2-48B1-BE68-E7C196E326AE}" destId="{2A3A716D-4F87-4F90-96BF-9DF46042B04A}" srcOrd="4" destOrd="0" parTransId="{09F2D14C-418F-46F0-8954-00537C367A8F}" sibTransId="{71CA5E06-63CF-46C4-A36B-DCC968E3AE56}"/>
    <dgm:cxn modelId="{98D29385-25BA-4C3B-8A6A-844874C6C9C5}" type="presOf" srcId="{C2678AC4-42A3-40A0-8C15-59D2CEB668A5}" destId="{ECBA26E0-2B2A-43A2-88A5-1622E6CD690B}" srcOrd="0" destOrd="5" presId="urn:microsoft.com/office/officeart/2005/8/layout/chevron2"/>
    <dgm:cxn modelId="{6DAD81BF-DB9B-48A0-8033-1281FC518CBD}" type="presOf" srcId="{6223569C-55DA-474E-87A6-66A4FABECF01}" destId="{ECBA26E0-2B2A-43A2-88A5-1622E6CD690B}" srcOrd="0" destOrd="3" presId="urn:microsoft.com/office/officeart/2005/8/layout/chevron2"/>
    <dgm:cxn modelId="{A0824067-5A6F-41E8-B21D-C2C9B347966B}" srcId="{A4AFB2E7-B2B2-48B1-BE68-E7C196E326AE}" destId="{6223569C-55DA-474E-87A6-66A4FABECF01}" srcOrd="3" destOrd="0" parTransId="{247DC0E9-AF23-48E2-9577-7CEB95B8FC8D}" sibTransId="{E799CEEF-80E0-4A30-A2FB-B44510293900}"/>
    <dgm:cxn modelId="{CE0060C6-1C9E-4EC7-A68B-B99E67D023AC}" type="presOf" srcId="{E36B2AA6-28A8-4593-BC9B-15BAEB3D939F}" destId="{E4277FD4-3516-4757-82AB-81F7B1E84EE3}" srcOrd="0" destOrd="0" presId="urn:microsoft.com/office/officeart/2005/8/layout/chevron2"/>
    <dgm:cxn modelId="{A47F0478-0A6F-4FAA-A9C3-97CC18E7A01A}" type="presOf" srcId="{C219C854-53DB-4276-B0B2-82B9D6E75D12}" destId="{ECBA26E0-2B2A-43A2-88A5-1622E6CD690B}" srcOrd="0" destOrd="0" presId="urn:microsoft.com/office/officeart/2005/8/layout/chevron2"/>
    <dgm:cxn modelId="{9EF21996-6828-4B88-B9F3-2B9893184DD6}" srcId="{A4AFB2E7-B2B2-48B1-BE68-E7C196E326AE}" destId="{C2678AC4-42A3-40A0-8C15-59D2CEB668A5}" srcOrd="5" destOrd="0" parTransId="{9AE28CC5-DE20-4491-9C84-B45F94C4E682}" sibTransId="{B75A9C30-A3F8-4A2A-AC20-0C0598491FCF}"/>
    <dgm:cxn modelId="{C8378C0F-DCCC-42C1-A44A-01120C9A4A13}" srcId="{A4AFB2E7-B2B2-48B1-BE68-E7C196E326AE}" destId="{C2EB5C8A-6AA2-46CA-ACB8-E4241343BF1A}" srcOrd="9" destOrd="0" parTransId="{E7A1BB7B-B3BB-473D-B4EF-B04FDE465F25}" sibTransId="{A463FE0E-0005-451C-87CD-4FD1D288AC0A}"/>
    <dgm:cxn modelId="{AF103025-9293-463C-9ACB-74FED58EDFD4}" type="presOf" srcId="{EE6917B9-9465-4C7A-93C0-B271BAC4C0AB}" destId="{ECBA26E0-2B2A-43A2-88A5-1622E6CD690B}" srcOrd="0" destOrd="7" presId="urn:microsoft.com/office/officeart/2005/8/layout/chevron2"/>
    <dgm:cxn modelId="{D91B174B-5DDA-4A28-9F95-048EEB010A33}" srcId="{A4AFB2E7-B2B2-48B1-BE68-E7C196E326AE}" destId="{9A038D9B-917B-4582-A445-D7BFE8D5CEE3}" srcOrd="6" destOrd="0" parTransId="{BB548D7A-A26C-4277-B53F-53BC7907F09D}" sibTransId="{968B7B6B-621F-481F-900B-FB14277A5CF6}"/>
    <dgm:cxn modelId="{939FABAF-69A7-4AB0-B8A4-4C6E2B16325B}" type="presParOf" srcId="{E4277FD4-3516-4757-82AB-81F7B1E84EE3}" destId="{F4EA48EA-3C6B-4AD0-9DA9-BA22ED454B29}" srcOrd="0" destOrd="0" presId="urn:microsoft.com/office/officeart/2005/8/layout/chevron2"/>
    <dgm:cxn modelId="{14DB8E0B-3238-4F42-BE30-37CAC5540240}" type="presParOf" srcId="{F4EA48EA-3C6B-4AD0-9DA9-BA22ED454B29}" destId="{F8AADE0A-A099-4111-A2F0-6F44F9136856}" srcOrd="0" destOrd="0" presId="urn:microsoft.com/office/officeart/2005/8/layout/chevron2"/>
    <dgm:cxn modelId="{2F57C172-8F98-4949-B8CF-028D6CC4B83F}" type="presParOf" srcId="{F4EA48EA-3C6B-4AD0-9DA9-BA22ED454B29}" destId="{ECBA26E0-2B2A-43A2-88A5-1622E6CD690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7378F5C-9B61-4756-8C50-2A0D4E7C5AD4}" type="doc">
      <dgm:prSet loTypeId="urn:microsoft.com/office/officeart/2008/layout/HorizontalMultiLevelHierarchy" loCatId="hierarchy" qsTypeId="urn:microsoft.com/office/officeart/2005/8/quickstyle/3d1" qsCatId="3D" csTypeId="urn:microsoft.com/office/officeart/2005/8/colors/accent4_5" csCatId="accent4" phldr="1"/>
      <dgm:spPr/>
      <dgm:t>
        <a:bodyPr/>
        <a:lstStyle/>
        <a:p>
          <a:endParaRPr lang="es-ES"/>
        </a:p>
      </dgm:t>
    </dgm:pt>
    <dgm:pt modelId="{7BEF5E87-C9B5-4C79-B729-D096D9BB8E6A}">
      <dgm:prSet phldrT="[Texto]" custT="1"/>
      <dgm:spPr/>
      <dgm:t>
        <a:bodyPr/>
        <a:lstStyle/>
        <a:p>
          <a:r>
            <a:rPr lang="es-ES" sz="2400"/>
            <a:t>SOPÒRTE</a:t>
          </a:r>
          <a:endParaRPr lang="es-ES" sz="5300" dirty="0"/>
        </a:p>
      </dgm:t>
    </dgm:pt>
    <dgm:pt modelId="{3286B51D-A6EA-49CF-B1A7-775F52B224F6}" type="parTrans" cxnId="{5858ECED-E70B-4144-9E13-FCEA5C99E3AE}">
      <dgm:prSet/>
      <dgm:spPr/>
      <dgm:t>
        <a:bodyPr/>
        <a:lstStyle/>
        <a:p>
          <a:endParaRPr lang="es-ES">
            <a:solidFill>
              <a:schemeClr val="accent4">
                <a:lumMod val="75000"/>
              </a:schemeClr>
            </a:solidFill>
          </a:endParaRPr>
        </a:p>
      </dgm:t>
    </dgm:pt>
    <dgm:pt modelId="{BE9C1F11-B0B7-4810-B778-E1298A5C3F9D}" type="sibTrans" cxnId="{5858ECED-E70B-4144-9E13-FCEA5C99E3AE}">
      <dgm:prSet/>
      <dgm:spPr/>
      <dgm:t>
        <a:bodyPr/>
        <a:lstStyle/>
        <a:p>
          <a:endParaRPr lang="es-ES">
            <a:solidFill>
              <a:schemeClr val="accent4">
                <a:lumMod val="75000"/>
              </a:schemeClr>
            </a:solidFill>
          </a:endParaRPr>
        </a:p>
      </dgm:t>
    </dgm:pt>
    <dgm:pt modelId="{A09248D4-1BD8-42B9-83FA-6DA8618DB694}">
      <dgm:prSet phldrT="[Texto]" custT="1"/>
      <dgm:spPr/>
      <dgm:t>
        <a:bodyPr/>
        <a:lstStyle/>
        <a:p>
          <a:r>
            <a:rPr lang="es-ES" sz="1600" u="sng" dirty="0">
              <a:effectLst>
                <a:outerShdw blurRad="38100" dist="38100" dir="2700000" algn="tl">
                  <a:srgbClr val="000000">
                    <a:alpha val="43137"/>
                  </a:srgbClr>
                </a:outerShdw>
              </a:effectLst>
            </a:rPr>
            <a:t>Certificados software</a:t>
          </a:r>
          <a:r>
            <a:rPr lang="es-ES" sz="1600" dirty="0"/>
            <a:t>.  </a:t>
          </a:r>
        </a:p>
        <a:p>
          <a:r>
            <a:rPr lang="es-ES" sz="1600" dirty="0"/>
            <a:t>Se puede guardar en una memoria USB, en un ordenador (en el almacén de certificados) o en el disco duro. A ese Certificado se le conoce como certificado software.</a:t>
          </a:r>
        </a:p>
      </dgm:t>
    </dgm:pt>
    <dgm:pt modelId="{A9717BF7-2023-454E-823F-42B5A2CDAB9C}" type="parTrans" cxnId="{C3268FFA-F8DC-436F-B80B-18C64F83FD18}">
      <dgm:prSet/>
      <dgm:spPr/>
      <dgm:t>
        <a:bodyPr/>
        <a:lstStyle/>
        <a:p>
          <a:endParaRPr lang="es-ES">
            <a:solidFill>
              <a:schemeClr val="accent4">
                <a:lumMod val="75000"/>
              </a:schemeClr>
            </a:solidFill>
          </a:endParaRPr>
        </a:p>
      </dgm:t>
    </dgm:pt>
    <dgm:pt modelId="{074074E4-E34A-4B14-94B3-DF5A8D2B0B8E}" type="sibTrans" cxnId="{C3268FFA-F8DC-436F-B80B-18C64F83FD18}">
      <dgm:prSet/>
      <dgm:spPr/>
      <dgm:t>
        <a:bodyPr/>
        <a:lstStyle/>
        <a:p>
          <a:endParaRPr lang="es-ES">
            <a:solidFill>
              <a:schemeClr val="accent4">
                <a:lumMod val="75000"/>
              </a:schemeClr>
            </a:solidFill>
          </a:endParaRPr>
        </a:p>
      </dgm:t>
    </dgm:pt>
    <dgm:pt modelId="{0C751117-2382-4FB1-8A93-B08C32F1149F}">
      <dgm:prSet phldrT="[Texto]" custT="1"/>
      <dgm:spPr/>
      <dgm:t>
        <a:bodyPr/>
        <a:lstStyle/>
        <a:p>
          <a:r>
            <a:rPr lang="es-ES" sz="1600" u="sng" dirty="0">
              <a:effectLst>
                <a:outerShdw blurRad="38100" dist="38100" dir="2700000" algn="tl">
                  <a:srgbClr val="000000">
                    <a:alpha val="43137"/>
                  </a:srgbClr>
                </a:outerShdw>
              </a:effectLst>
            </a:rPr>
            <a:t>Certificados hardware</a:t>
          </a:r>
          <a:r>
            <a:rPr lang="es-ES" sz="1600" dirty="0"/>
            <a:t>. </a:t>
          </a:r>
        </a:p>
        <a:p>
          <a:r>
            <a:rPr lang="es-ES" sz="1600" dirty="0"/>
            <a:t>En una tarjeta criptográfica, que incorpora un chip electrónico. Un ejemplo claro de una tarjeta criptográfica es el DNI electrónico. </a:t>
          </a:r>
        </a:p>
      </dgm:t>
    </dgm:pt>
    <dgm:pt modelId="{B5806C5A-4C88-4806-B217-C55762F7D042}" type="parTrans" cxnId="{C5BF49BA-A1E8-49CE-8258-296E6D3A79B3}">
      <dgm:prSet/>
      <dgm:spPr/>
      <dgm:t>
        <a:bodyPr/>
        <a:lstStyle/>
        <a:p>
          <a:endParaRPr lang="es-ES">
            <a:solidFill>
              <a:schemeClr val="accent4">
                <a:lumMod val="75000"/>
              </a:schemeClr>
            </a:solidFill>
          </a:endParaRPr>
        </a:p>
      </dgm:t>
    </dgm:pt>
    <dgm:pt modelId="{6F0453DA-142A-46A7-B26B-33E886CF4CCA}" type="sibTrans" cxnId="{C5BF49BA-A1E8-49CE-8258-296E6D3A79B3}">
      <dgm:prSet/>
      <dgm:spPr/>
      <dgm:t>
        <a:bodyPr/>
        <a:lstStyle/>
        <a:p>
          <a:endParaRPr lang="es-ES">
            <a:solidFill>
              <a:schemeClr val="accent4">
                <a:lumMod val="75000"/>
              </a:schemeClr>
            </a:solidFill>
          </a:endParaRPr>
        </a:p>
      </dgm:t>
    </dgm:pt>
    <dgm:pt modelId="{AA3D50C0-9455-48C1-8DB3-36A5D892016E}" type="pres">
      <dgm:prSet presAssocID="{47378F5C-9B61-4756-8C50-2A0D4E7C5AD4}" presName="Name0" presStyleCnt="0">
        <dgm:presLayoutVars>
          <dgm:chPref val="1"/>
          <dgm:dir/>
          <dgm:animOne val="branch"/>
          <dgm:animLvl val="lvl"/>
          <dgm:resizeHandles val="exact"/>
        </dgm:presLayoutVars>
      </dgm:prSet>
      <dgm:spPr/>
      <dgm:t>
        <a:bodyPr/>
        <a:lstStyle/>
        <a:p>
          <a:endParaRPr lang="es-ES"/>
        </a:p>
      </dgm:t>
    </dgm:pt>
    <dgm:pt modelId="{4B14FD73-3A0B-4335-91E0-235D2D4509EA}" type="pres">
      <dgm:prSet presAssocID="{7BEF5E87-C9B5-4C79-B729-D096D9BB8E6A}" presName="root1" presStyleCnt="0"/>
      <dgm:spPr/>
    </dgm:pt>
    <dgm:pt modelId="{7F6A06B7-437F-4EF1-8286-2E491D49CEE6}" type="pres">
      <dgm:prSet presAssocID="{7BEF5E87-C9B5-4C79-B729-D096D9BB8E6A}" presName="LevelOneTextNode" presStyleLbl="node0" presStyleIdx="0" presStyleCnt="1">
        <dgm:presLayoutVars>
          <dgm:chPref val="3"/>
        </dgm:presLayoutVars>
      </dgm:prSet>
      <dgm:spPr/>
      <dgm:t>
        <a:bodyPr/>
        <a:lstStyle/>
        <a:p>
          <a:endParaRPr lang="es-ES"/>
        </a:p>
      </dgm:t>
    </dgm:pt>
    <dgm:pt modelId="{AD2B5AE6-B351-4817-BB96-28F3C5B7209F}" type="pres">
      <dgm:prSet presAssocID="{7BEF5E87-C9B5-4C79-B729-D096D9BB8E6A}" presName="level2hierChild" presStyleCnt="0"/>
      <dgm:spPr/>
    </dgm:pt>
    <dgm:pt modelId="{6011BFA1-EA46-42B6-AA4E-BA98359B9F98}" type="pres">
      <dgm:prSet presAssocID="{A9717BF7-2023-454E-823F-42B5A2CDAB9C}" presName="conn2-1" presStyleLbl="parChTrans1D2" presStyleIdx="0" presStyleCnt="2"/>
      <dgm:spPr/>
      <dgm:t>
        <a:bodyPr/>
        <a:lstStyle/>
        <a:p>
          <a:endParaRPr lang="es-ES"/>
        </a:p>
      </dgm:t>
    </dgm:pt>
    <dgm:pt modelId="{07FD9945-9E53-45F0-9BFC-3445C04AB606}" type="pres">
      <dgm:prSet presAssocID="{A9717BF7-2023-454E-823F-42B5A2CDAB9C}" presName="connTx" presStyleLbl="parChTrans1D2" presStyleIdx="0" presStyleCnt="2"/>
      <dgm:spPr/>
      <dgm:t>
        <a:bodyPr/>
        <a:lstStyle/>
        <a:p>
          <a:endParaRPr lang="es-ES"/>
        </a:p>
      </dgm:t>
    </dgm:pt>
    <dgm:pt modelId="{13CF3007-811C-4A96-81F4-6FB4093C0BE9}" type="pres">
      <dgm:prSet presAssocID="{A09248D4-1BD8-42B9-83FA-6DA8618DB694}" presName="root2" presStyleCnt="0"/>
      <dgm:spPr/>
    </dgm:pt>
    <dgm:pt modelId="{1441695A-8D8D-495C-93AA-4EBAD5B17098}" type="pres">
      <dgm:prSet presAssocID="{A09248D4-1BD8-42B9-83FA-6DA8618DB694}" presName="LevelTwoTextNode" presStyleLbl="node2" presStyleIdx="0" presStyleCnt="2" custScaleX="135706" custScaleY="244656">
        <dgm:presLayoutVars>
          <dgm:chPref val="3"/>
        </dgm:presLayoutVars>
      </dgm:prSet>
      <dgm:spPr/>
      <dgm:t>
        <a:bodyPr/>
        <a:lstStyle/>
        <a:p>
          <a:endParaRPr lang="es-ES"/>
        </a:p>
      </dgm:t>
    </dgm:pt>
    <dgm:pt modelId="{935B6AFD-D3A9-4117-88A6-D72A8EA673A2}" type="pres">
      <dgm:prSet presAssocID="{A09248D4-1BD8-42B9-83FA-6DA8618DB694}" presName="level3hierChild" presStyleCnt="0"/>
      <dgm:spPr/>
    </dgm:pt>
    <dgm:pt modelId="{968557DF-1D64-41FF-A845-5C8C98476E34}" type="pres">
      <dgm:prSet presAssocID="{B5806C5A-4C88-4806-B217-C55762F7D042}" presName="conn2-1" presStyleLbl="parChTrans1D2" presStyleIdx="1" presStyleCnt="2"/>
      <dgm:spPr/>
      <dgm:t>
        <a:bodyPr/>
        <a:lstStyle/>
        <a:p>
          <a:endParaRPr lang="es-ES"/>
        </a:p>
      </dgm:t>
    </dgm:pt>
    <dgm:pt modelId="{6F94D90C-B998-439B-9742-6B4A62EB9EAB}" type="pres">
      <dgm:prSet presAssocID="{B5806C5A-4C88-4806-B217-C55762F7D042}" presName="connTx" presStyleLbl="parChTrans1D2" presStyleIdx="1" presStyleCnt="2"/>
      <dgm:spPr/>
      <dgm:t>
        <a:bodyPr/>
        <a:lstStyle/>
        <a:p>
          <a:endParaRPr lang="es-ES"/>
        </a:p>
      </dgm:t>
    </dgm:pt>
    <dgm:pt modelId="{F14D3AC1-DD62-4723-9C0B-05A87EEB9ADB}" type="pres">
      <dgm:prSet presAssocID="{0C751117-2382-4FB1-8A93-B08C32F1149F}" presName="root2" presStyleCnt="0"/>
      <dgm:spPr/>
    </dgm:pt>
    <dgm:pt modelId="{8C3865DA-1A1C-49A6-8B1A-E29B07802A9B}" type="pres">
      <dgm:prSet presAssocID="{0C751117-2382-4FB1-8A93-B08C32F1149F}" presName="LevelTwoTextNode" presStyleLbl="node2" presStyleIdx="1" presStyleCnt="2" custScaleX="135706" custScaleY="220314">
        <dgm:presLayoutVars>
          <dgm:chPref val="3"/>
        </dgm:presLayoutVars>
      </dgm:prSet>
      <dgm:spPr/>
      <dgm:t>
        <a:bodyPr/>
        <a:lstStyle/>
        <a:p>
          <a:endParaRPr lang="es-ES"/>
        </a:p>
      </dgm:t>
    </dgm:pt>
    <dgm:pt modelId="{3E608938-2373-4B8F-AEE3-FE84F5D62EEF}" type="pres">
      <dgm:prSet presAssocID="{0C751117-2382-4FB1-8A93-B08C32F1149F}" presName="level3hierChild" presStyleCnt="0"/>
      <dgm:spPr/>
    </dgm:pt>
  </dgm:ptLst>
  <dgm:cxnLst>
    <dgm:cxn modelId="{C5BF49BA-A1E8-49CE-8258-296E6D3A79B3}" srcId="{7BEF5E87-C9B5-4C79-B729-D096D9BB8E6A}" destId="{0C751117-2382-4FB1-8A93-B08C32F1149F}" srcOrd="1" destOrd="0" parTransId="{B5806C5A-4C88-4806-B217-C55762F7D042}" sibTransId="{6F0453DA-142A-46A7-B26B-33E886CF4CCA}"/>
    <dgm:cxn modelId="{CC2A1926-EB7C-40F0-9868-10A0B7088CDE}" type="presOf" srcId="{47378F5C-9B61-4756-8C50-2A0D4E7C5AD4}" destId="{AA3D50C0-9455-48C1-8DB3-36A5D892016E}" srcOrd="0" destOrd="0" presId="urn:microsoft.com/office/officeart/2008/layout/HorizontalMultiLevelHierarchy"/>
    <dgm:cxn modelId="{5858ECED-E70B-4144-9E13-FCEA5C99E3AE}" srcId="{47378F5C-9B61-4756-8C50-2A0D4E7C5AD4}" destId="{7BEF5E87-C9B5-4C79-B729-D096D9BB8E6A}" srcOrd="0" destOrd="0" parTransId="{3286B51D-A6EA-49CF-B1A7-775F52B224F6}" sibTransId="{BE9C1F11-B0B7-4810-B778-E1298A5C3F9D}"/>
    <dgm:cxn modelId="{7F0031CA-FE8B-4484-8C0E-51C8AB9552E5}" type="presOf" srcId="{A9717BF7-2023-454E-823F-42B5A2CDAB9C}" destId="{07FD9945-9E53-45F0-9BFC-3445C04AB606}" srcOrd="1" destOrd="0" presId="urn:microsoft.com/office/officeart/2008/layout/HorizontalMultiLevelHierarchy"/>
    <dgm:cxn modelId="{83403D8D-C8CA-4A24-828E-32206E9395E4}" type="presOf" srcId="{7BEF5E87-C9B5-4C79-B729-D096D9BB8E6A}" destId="{7F6A06B7-437F-4EF1-8286-2E491D49CEE6}" srcOrd="0" destOrd="0" presId="urn:microsoft.com/office/officeart/2008/layout/HorizontalMultiLevelHierarchy"/>
    <dgm:cxn modelId="{D05A7F29-CAD6-4C7B-9846-7FC1EAA6F557}" type="presOf" srcId="{A09248D4-1BD8-42B9-83FA-6DA8618DB694}" destId="{1441695A-8D8D-495C-93AA-4EBAD5B17098}" srcOrd="0" destOrd="0" presId="urn:microsoft.com/office/officeart/2008/layout/HorizontalMultiLevelHierarchy"/>
    <dgm:cxn modelId="{AB26B581-38C9-4854-B13D-2600519DDA10}" type="presOf" srcId="{B5806C5A-4C88-4806-B217-C55762F7D042}" destId="{968557DF-1D64-41FF-A845-5C8C98476E34}" srcOrd="0" destOrd="0" presId="urn:microsoft.com/office/officeart/2008/layout/HorizontalMultiLevelHierarchy"/>
    <dgm:cxn modelId="{C3268FFA-F8DC-436F-B80B-18C64F83FD18}" srcId="{7BEF5E87-C9B5-4C79-B729-D096D9BB8E6A}" destId="{A09248D4-1BD8-42B9-83FA-6DA8618DB694}" srcOrd="0" destOrd="0" parTransId="{A9717BF7-2023-454E-823F-42B5A2CDAB9C}" sibTransId="{074074E4-E34A-4B14-94B3-DF5A8D2B0B8E}"/>
    <dgm:cxn modelId="{3DB94059-E442-4C74-9BBB-F5B31EF348CA}" type="presOf" srcId="{0C751117-2382-4FB1-8A93-B08C32F1149F}" destId="{8C3865DA-1A1C-49A6-8B1A-E29B07802A9B}" srcOrd="0" destOrd="0" presId="urn:microsoft.com/office/officeart/2008/layout/HorizontalMultiLevelHierarchy"/>
    <dgm:cxn modelId="{648FA30D-B67A-4425-A228-012039197CC7}" type="presOf" srcId="{A9717BF7-2023-454E-823F-42B5A2CDAB9C}" destId="{6011BFA1-EA46-42B6-AA4E-BA98359B9F98}" srcOrd="0" destOrd="0" presId="urn:microsoft.com/office/officeart/2008/layout/HorizontalMultiLevelHierarchy"/>
    <dgm:cxn modelId="{5A8987C1-F376-4EA0-A22E-725DD8F5DAF2}" type="presOf" srcId="{B5806C5A-4C88-4806-B217-C55762F7D042}" destId="{6F94D90C-B998-439B-9742-6B4A62EB9EAB}" srcOrd="1" destOrd="0" presId="urn:microsoft.com/office/officeart/2008/layout/HorizontalMultiLevelHierarchy"/>
    <dgm:cxn modelId="{E5792D80-A89A-4115-BB30-D069F93E3414}" type="presParOf" srcId="{AA3D50C0-9455-48C1-8DB3-36A5D892016E}" destId="{4B14FD73-3A0B-4335-91E0-235D2D4509EA}" srcOrd="0" destOrd="0" presId="urn:microsoft.com/office/officeart/2008/layout/HorizontalMultiLevelHierarchy"/>
    <dgm:cxn modelId="{07098198-9378-4FA8-B09C-3D2DE8655BE6}" type="presParOf" srcId="{4B14FD73-3A0B-4335-91E0-235D2D4509EA}" destId="{7F6A06B7-437F-4EF1-8286-2E491D49CEE6}" srcOrd="0" destOrd="0" presId="urn:microsoft.com/office/officeart/2008/layout/HorizontalMultiLevelHierarchy"/>
    <dgm:cxn modelId="{91D76280-4B5B-4783-A592-23B2156F3BCC}" type="presParOf" srcId="{4B14FD73-3A0B-4335-91E0-235D2D4509EA}" destId="{AD2B5AE6-B351-4817-BB96-28F3C5B7209F}" srcOrd="1" destOrd="0" presId="urn:microsoft.com/office/officeart/2008/layout/HorizontalMultiLevelHierarchy"/>
    <dgm:cxn modelId="{CEBD710A-29DF-4023-9BC9-292315E9EB4E}" type="presParOf" srcId="{AD2B5AE6-B351-4817-BB96-28F3C5B7209F}" destId="{6011BFA1-EA46-42B6-AA4E-BA98359B9F98}" srcOrd="0" destOrd="0" presId="urn:microsoft.com/office/officeart/2008/layout/HorizontalMultiLevelHierarchy"/>
    <dgm:cxn modelId="{8C0E7978-0BF6-4DA7-89DB-42127CBD44C5}" type="presParOf" srcId="{6011BFA1-EA46-42B6-AA4E-BA98359B9F98}" destId="{07FD9945-9E53-45F0-9BFC-3445C04AB606}" srcOrd="0" destOrd="0" presId="urn:microsoft.com/office/officeart/2008/layout/HorizontalMultiLevelHierarchy"/>
    <dgm:cxn modelId="{557C4A1F-4D24-4B77-896E-87884CF31E7D}" type="presParOf" srcId="{AD2B5AE6-B351-4817-BB96-28F3C5B7209F}" destId="{13CF3007-811C-4A96-81F4-6FB4093C0BE9}" srcOrd="1" destOrd="0" presId="urn:microsoft.com/office/officeart/2008/layout/HorizontalMultiLevelHierarchy"/>
    <dgm:cxn modelId="{4DB7A8CA-7056-4317-B55C-53977B7030DE}" type="presParOf" srcId="{13CF3007-811C-4A96-81F4-6FB4093C0BE9}" destId="{1441695A-8D8D-495C-93AA-4EBAD5B17098}" srcOrd="0" destOrd="0" presId="urn:microsoft.com/office/officeart/2008/layout/HorizontalMultiLevelHierarchy"/>
    <dgm:cxn modelId="{F3B1F9BB-2396-4227-9719-13D843D39980}" type="presParOf" srcId="{13CF3007-811C-4A96-81F4-6FB4093C0BE9}" destId="{935B6AFD-D3A9-4117-88A6-D72A8EA673A2}" srcOrd="1" destOrd="0" presId="urn:microsoft.com/office/officeart/2008/layout/HorizontalMultiLevelHierarchy"/>
    <dgm:cxn modelId="{8213E4C0-8BAF-4B7F-B6A0-0F4E3F66A091}" type="presParOf" srcId="{AD2B5AE6-B351-4817-BB96-28F3C5B7209F}" destId="{968557DF-1D64-41FF-A845-5C8C98476E34}" srcOrd="2" destOrd="0" presId="urn:microsoft.com/office/officeart/2008/layout/HorizontalMultiLevelHierarchy"/>
    <dgm:cxn modelId="{CA566B50-634C-4D34-98DB-FFDBDC25C619}" type="presParOf" srcId="{968557DF-1D64-41FF-A845-5C8C98476E34}" destId="{6F94D90C-B998-439B-9742-6B4A62EB9EAB}" srcOrd="0" destOrd="0" presId="urn:microsoft.com/office/officeart/2008/layout/HorizontalMultiLevelHierarchy"/>
    <dgm:cxn modelId="{D9F98927-F920-4182-925D-AD29E7995E78}" type="presParOf" srcId="{AD2B5AE6-B351-4817-BB96-28F3C5B7209F}" destId="{F14D3AC1-DD62-4723-9C0B-05A87EEB9ADB}" srcOrd="3" destOrd="0" presId="urn:microsoft.com/office/officeart/2008/layout/HorizontalMultiLevelHierarchy"/>
    <dgm:cxn modelId="{9B955560-EE50-48EA-9980-97463617C19F}" type="presParOf" srcId="{F14D3AC1-DD62-4723-9C0B-05A87EEB9ADB}" destId="{8C3865DA-1A1C-49A6-8B1A-E29B07802A9B}" srcOrd="0" destOrd="0" presId="urn:microsoft.com/office/officeart/2008/layout/HorizontalMultiLevelHierarchy"/>
    <dgm:cxn modelId="{6222DCF5-6736-4FFF-9B24-EB2FE5FD35B2}" type="presParOf" srcId="{F14D3AC1-DD62-4723-9C0B-05A87EEB9ADB}" destId="{3E608938-2373-4B8F-AEE3-FE84F5D62EEF}"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6BAD29B-D887-47F5-A8C5-E2BC7BACC612}" type="doc">
      <dgm:prSet loTypeId="urn:microsoft.com/office/officeart/2008/layout/LinedList" loCatId="list" qsTypeId="urn:microsoft.com/office/officeart/2005/8/quickstyle/3d1" qsCatId="3D" csTypeId="urn:microsoft.com/office/officeart/2005/8/colors/accent6_4" csCatId="accent6" phldr="1"/>
      <dgm:spPr/>
      <dgm:t>
        <a:bodyPr/>
        <a:lstStyle/>
        <a:p>
          <a:endParaRPr lang="es-ES"/>
        </a:p>
      </dgm:t>
    </dgm:pt>
    <dgm:pt modelId="{55DE4927-E93C-46BF-A4C3-CE23165785AB}">
      <dgm:prSet phldrT="[Texto]"/>
      <dgm:spPr/>
      <dgm:t>
        <a:bodyPr/>
        <a:lstStyle/>
        <a:p>
          <a:r>
            <a:rPr lang="es-ES" i="1" dirty="0">
              <a:solidFill>
                <a:schemeClr val="accent2">
                  <a:lumMod val="50000"/>
                </a:schemeClr>
              </a:solidFill>
            </a:rPr>
            <a:t>Gestión manual de certificad</a:t>
          </a:r>
          <a:r>
            <a:rPr lang="es-ES" dirty="0">
              <a:solidFill>
                <a:schemeClr val="accent2">
                  <a:lumMod val="50000"/>
                </a:schemeClr>
              </a:solidFill>
            </a:rPr>
            <a:t>os</a:t>
          </a:r>
        </a:p>
      </dgm:t>
    </dgm:pt>
    <dgm:pt modelId="{58E2DE81-6051-4D6E-B217-2CF85E8C9D52}" type="parTrans" cxnId="{695FD661-E884-4A69-B35F-C49C9F10B980}">
      <dgm:prSet/>
      <dgm:spPr/>
      <dgm:t>
        <a:bodyPr/>
        <a:lstStyle/>
        <a:p>
          <a:endParaRPr lang="es-ES">
            <a:solidFill>
              <a:schemeClr val="accent2">
                <a:lumMod val="50000"/>
              </a:schemeClr>
            </a:solidFill>
          </a:endParaRPr>
        </a:p>
      </dgm:t>
    </dgm:pt>
    <dgm:pt modelId="{7FBF8521-0347-4447-8E6E-253A6B2EEF2A}" type="sibTrans" cxnId="{695FD661-E884-4A69-B35F-C49C9F10B980}">
      <dgm:prSet/>
      <dgm:spPr/>
      <dgm:t>
        <a:bodyPr/>
        <a:lstStyle/>
        <a:p>
          <a:endParaRPr lang="es-ES">
            <a:solidFill>
              <a:schemeClr val="accent2">
                <a:lumMod val="50000"/>
              </a:schemeClr>
            </a:solidFill>
          </a:endParaRPr>
        </a:p>
      </dgm:t>
    </dgm:pt>
    <dgm:pt modelId="{DCBCED61-D1E1-44B9-82A1-0CEA98125343}">
      <dgm:prSet phldrT="[Texto]"/>
      <dgm:spPr/>
      <dgm:t>
        <a:bodyPr/>
        <a:lstStyle/>
        <a:p>
          <a:r>
            <a:rPr lang="es-ES" u="sng" dirty="0">
              <a:solidFill>
                <a:schemeClr val="accent2">
                  <a:lumMod val="50000"/>
                </a:schemeClr>
              </a:solidFill>
              <a:effectLst>
                <a:outerShdw blurRad="38100" dist="38100" dir="2700000" algn="tl">
                  <a:srgbClr val="000000">
                    <a:alpha val="43137"/>
                  </a:srgbClr>
                </a:outerShdw>
              </a:effectLst>
            </a:rPr>
            <a:t>ALMACENAMIENTO: </a:t>
          </a:r>
          <a:r>
            <a:rPr lang="es-ES" dirty="0">
              <a:solidFill>
                <a:schemeClr val="accent2">
                  <a:lumMod val="50000"/>
                </a:schemeClr>
              </a:solidFill>
            </a:rPr>
            <a:t>Tantas copias del certificado necesarias como máquinas requieran su uso. No existe ningún control sobre su copiado.</a:t>
          </a:r>
        </a:p>
      </dgm:t>
    </dgm:pt>
    <dgm:pt modelId="{E30CB21F-3EA9-4B3F-9123-183E2CDA990E}" type="parTrans" cxnId="{DBFF0547-59A7-4EB2-BB89-391AFD9EF4D0}">
      <dgm:prSet/>
      <dgm:spPr/>
      <dgm:t>
        <a:bodyPr/>
        <a:lstStyle/>
        <a:p>
          <a:endParaRPr lang="es-ES">
            <a:solidFill>
              <a:schemeClr val="accent2">
                <a:lumMod val="50000"/>
              </a:schemeClr>
            </a:solidFill>
          </a:endParaRPr>
        </a:p>
      </dgm:t>
    </dgm:pt>
    <dgm:pt modelId="{E9653B09-BB1D-46B0-B444-382EF4082D6D}" type="sibTrans" cxnId="{DBFF0547-59A7-4EB2-BB89-391AFD9EF4D0}">
      <dgm:prSet/>
      <dgm:spPr/>
      <dgm:t>
        <a:bodyPr/>
        <a:lstStyle/>
        <a:p>
          <a:endParaRPr lang="es-ES">
            <a:solidFill>
              <a:schemeClr val="accent2">
                <a:lumMod val="50000"/>
              </a:schemeClr>
            </a:solidFill>
          </a:endParaRPr>
        </a:p>
      </dgm:t>
    </dgm:pt>
    <dgm:pt modelId="{640ED2D3-81DB-442F-974E-C33AD7C12D27}">
      <dgm:prSet phldrT="[Texto]"/>
      <dgm:spPr/>
      <dgm:t>
        <a:bodyPr/>
        <a:lstStyle/>
        <a:p>
          <a:r>
            <a:rPr lang="es-ES" u="sng" dirty="0">
              <a:solidFill>
                <a:schemeClr val="accent2">
                  <a:lumMod val="50000"/>
                </a:schemeClr>
              </a:solidFill>
              <a:effectLst>
                <a:outerShdw blurRad="38100" dist="38100" dir="2700000" algn="tl">
                  <a:srgbClr val="000000">
                    <a:alpha val="43137"/>
                  </a:srgbClr>
                </a:outerShdw>
              </a:effectLst>
            </a:rPr>
            <a:t>UTILIZACION: </a:t>
          </a:r>
          <a:r>
            <a:rPr lang="es-ES" dirty="0">
              <a:solidFill>
                <a:schemeClr val="accent2">
                  <a:lumMod val="50000"/>
                </a:schemeClr>
              </a:solidFill>
            </a:rPr>
            <a:t>No es posible establecer políticas de uso, ni garantizar la identidad, tampoco autentificar al usuario, un gran problema con la nueva Ley GDPR.</a:t>
          </a:r>
        </a:p>
      </dgm:t>
    </dgm:pt>
    <dgm:pt modelId="{FB9BC7C1-CB30-48C1-A9FC-D14F81E4AA68}" type="parTrans" cxnId="{E1105B04-AC69-4A03-9B53-F86B01640A84}">
      <dgm:prSet/>
      <dgm:spPr/>
      <dgm:t>
        <a:bodyPr/>
        <a:lstStyle/>
        <a:p>
          <a:endParaRPr lang="es-ES">
            <a:solidFill>
              <a:schemeClr val="accent2">
                <a:lumMod val="50000"/>
              </a:schemeClr>
            </a:solidFill>
          </a:endParaRPr>
        </a:p>
      </dgm:t>
    </dgm:pt>
    <dgm:pt modelId="{F01DB004-451E-4DEA-B741-D9915ED83C7C}" type="sibTrans" cxnId="{E1105B04-AC69-4A03-9B53-F86B01640A84}">
      <dgm:prSet/>
      <dgm:spPr/>
      <dgm:t>
        <a:bodyPr/>
        <a:lstStyle/>
        <a:p>
          <a:endParaRPr lang="es-ES">
            <a:solidFill>
              <a:schemeClr val="accent2">
                <a:lumMod val="50000"/>
              </a:schemeClr>
            </a:solidFill>
          </a:endParaRPr>
        </a:p>
      </dgm:t>
    </dgm:pt>
    <dgm:pt modelId="{97470EFC-5AC5-4094-91AD-F55F622C5E4C}">
      <dgm:prSet phldrT="[Texto]"/>
      <dgm:spPr/>
      <dgm:t>
        <a:bodyPr/>
        <a:lstStyle/>
        <a:p>
          <a:r>
            <a:rPr lang="es-ES" u="sng" dirty="0">
              <a:solidFill>
                <a:schemeClr val="accent2">
                  <a:lumMod val="50000"/>
                </a:schemeClr>
              </a:solidFill>
              <a:effectLst>
                <a:outerShdw blurRad="38100" dist="38100" dir="2700000" algn="tl">
                  <a:srgbClr val="000000">
                    <a:alpha val="43137"/>
                  </a:srgbClr>
                </a:outerShdw>
              </a:effectLst>
            </a:rPr>
            <a:t>MONITORIZACION: </a:t>
          </a:r>
          <a:r>
            <a:rPr lang="es-ES" dirty="0">
              <a:solidFill>
                <a:schemeClr val="accent2">
                  <a:lumMod val="50000"/>
                </a:schemeClr>
              </a:solidFill>
            </a:rPr>
            <a:t>No es posible auditar el uso de los certificados.</a:t>
          </a:r>
        </a:p>
      </dgm:t>
    </dgm:pt>
    <dgm:pt modelId="{45E53335-7FF8-4D34-9D16-1F3F6ACBF38A}" type="parTrans" cxnId="{56E23E67-CC09-4D9A-B6DC-61993B08BB25}">
      <dgm:prSet/>
      <dgm:spPr/>
      <dgm:t>
        <a:bodyPr/>
        <a:lstStyle/>
        <a:p>
          <a:endParaRPr lang="es-ES">
            <a:solidFill>
              <a:schemeClr val="accent2">
                <a:lumMod val="50000"/>
              </a:schemeClr>
            </a:solidFill>
          </a:endParaRPr>
        </a:p>
      </dgm:t>
    </dgm:pt>
    <dgm:pt modelId="{E1AAA714-3509-4E6E-91C1-7555BAFA60C0}" type="sibTrans" cxnId="{56E23E67-CC09-4D9A-B6DC-61993B08BB25}">
      <dgm:prSet/>
      <dgm:spPr/>
      <dgm:t>
        <a:bodyPr/>
        <a:lstStyle/>
        <a:p>
          <a:endParaRPr lang="es-ES">
            <a:solidFill>
              <a:schemeClr val="accent2">
                <a:lumMod val="50000"/>
              </a:schemeClr>
            </a:solidFill>
          </a:endParaRPr>
        </a:p>
      </dgm:t>
    </dgm:pt>
    <dgm:pt modelId="{6273AE8F-88F9-4B85-A243-D302D9F8480D}">
      <dgm:prSet phldrT="[Texto]"/>
      <dgm:spPr/>
      <dgm:t>
        <a:bodyPr/>
        <a:lstStyle/>
        <a:p>
          <a:r>
            <a:rPr lang="es-ES" u="sng" dirty="0">
              <a:solidFill>
                <a:schemeClr val="accent2">
                  <a:lumMod val="50000"/>
                </a:schemeClr>
              </a:solidFill>
              <a:effectLst>
                <a:outerShdw blurRad="38100" dist="38100" dir="2700000" algn="tl">
                  <a:srgbClr val="000000">
                    <a:alpha val="43137"/>
                  </a:srgbClr>
                </a:outerShdw>
              </a:effectLst>
            </a:rPr>
            <a:t>PERDIDA Y RECUPERACION</a:t>
          </a:r>
          <a:r>
            <a:rPr lang="es-ES" dirty="0">
              <a:solidFill>
                <a:schemeClr val="accent2">
                  <a:lumMod val="50000"/>
                </a:schemeClr>
              </a:solidFill>
            </a:rPr>
            <a:t>: En caso de pérdida de datos o pérdida física del sistema, se necesita una nueva copia del certificado</a:t>
          </a:r>
        </a:p>
      </dgm:t>
    </dgm:pt>
    <dgm:pt modelId="{10F06DE0-E355-409E-BF61-3C2E483964B9}" type="parTrans" cxnId="{63F8E18E-1032-4E58-87F3-ADF7BAB900F9}">
      <dgm:prSet/>
      <dgm:spPr/>
      <dgm:t>
        <a:bodyPr/>
        <a:lstStyle/>
        <a:p>
          <a:endParaRPr lang="es-ES">
            <a:solidFill>
              <a:schemeClr val="accent2">
                <a:lumMod val="50000"/>
              </a:schemeClr>
            </a:solidFill>
          </a:endParaRPr>
        </a:p>
      </dgm:t>
    </dgm:pt>
    <dgm:pt modelId="{D3C2DE28-FA26-414C-B071-8BB1FF74D2ED}" type="sibTrans" cxnId="{63F8E18E-1032-4E58-87F3-ADF7BAB900F9}">
      <dgm:prSet/>
      <dgm:spPr/>
      <dgm:t>
        <a:bodyPr/>
        <a:lstStyle/>
        <a:p>
          <a:endParaRPr lang="es-ES">
            <a:solidFill>
              <a:schemeClr val="accent2">
                <a:lumMod val="50000"/>
              </a:schemeClr>
            </a:solidFill>
          </a:endParaRPr>
        </a:p>
      </dgm:t>
    </dgm:pt>
    <dgm:pt modelId="{9911A80B-4459-4C70-888D-2BE2F20A7FCD}">
      <dgm:prSet phldrT="[Texto]"/>
      <dgm:spPr/>
      <dgm:t>
        <a:bodyPr/>
        <a:lstStyle/>
        <a:p>
          <a:r>
            <a:rPr lang="es-ES" u="sng" dirty="0">
              <a:solidFill>
                <a:schemeClr val="accent2">
                  <a:lumMod val="50000"/>
                </a:schemeClr>
              </a:solidFill>
              <a:effectLst>
                <a:outerShdw blurRad="38100" dist="38100" dir="2700000" algn="tl">
                  <a:srgbClr val="000000">
                    <a:alpha val="43137"/>
                  </a:srgbClr>
                </a:outerShdw>
              </a:effectLst>
            </a:rPr>
            <a:t>EXPIRACION / CADUCIDAD: </a:t>
          </a:r>
          <a:r>
            <a:rPr lang="es-ES" dirty="0">
              <a:solidFill>
                <a:schemeClr val="accent2">
                  <a:lumMod val="50000"/>
                </a:schemeClr>
              </a:solidFill>
            </a:rPr>
            <a:t>Por lo general sabemos de la expiración de un certificado cuando ya ha ocurrido.</a:t>
          </a:r>
        </a:p>
      </dgm:t>
    </dgm:pt>
    <dgm:pt modelId="{A0C77A35-D402-475F-806A-E15FB37C11E9}" type="parTrans" cxnId="{7A0B1CE8-3221-4B93-BA3B-9F1ED6E8E293}">
      <dgm:prSet/>
      <dgm:spPr/>
      <dgm:t>
        <a:bodyPr/>
        <a:lstStyle/>
        <a:p>
          <a:endParaRPr lang="es-ES">
            <a:solidFill>
              <a:schemeClr val="accent2">
                <a:lumMod val="50000"/>
              </a:schemeClr>
            </a:solidFill>
          </a:endParaRPr>
        </a:p>
      </dgm:t>
    </dgm:pt>
    <dgm:pt modelId="{1B9EB013-AFAB-4490-8B59-9E84E2BBFC7F}" type="sibTrans" cxnId="{7A0B1CE8-3221-4B93-BA3B-9F1ED6E8E293}">
      <dgm:prSet/>
      <dgm:spPr/>
      <dgm:t>
        <a:bodyPr/>
        <a:lstStyle/>
        <a:p>
          <a:endParaRPr lang="es-ES">
            <a:solidFill>
              <a:schemeClr val="accent2">
                <a:lumMod val="50000"/>
              </a:schemeClr>
            </a:solidFill>
          </a:endParaRPr>
        </a:p>
      </dgm:t>
    </dgm:pt>
    <dgm:pt modelId="{FF7CBF95-C96B-4C6B-8460-FD6FFBDECBAF}">
      <dgm:prSet phldrT="[Texto]"/>
      <dgm:spPr/>
      <dgm:t>
        <a:bodyPr/>
        <a:lstStyle/>
        <a:p>
          <a:r>
            <a:rPr lang="es-ES" u="sng" dirty="0">
              <a:solidFill>
                <a:schemeClr val="accent2">
                  <a:lumMod val="50000"/>
                </a:schemeClr>
              </a:solidFill>
              <a:effectLst>
                <a:outerShdw blurRad="38100" dist="38100" dir="2700000" algn="tl">
                  <a:srgbClr val="000000">
                    <a:alpha val="43137"/>
                  </a:srgbClr>
                </a:outerShdw>
              </a:effectLst>
            </a:rPr>
            <a:t>DESTRUCCION: </a:t>
          </a:r>
          <a:r>
            <a:rPr lang="es-ES" dirty="0">
              <a:solidFill>
                <a:schemeClr val="accent2">
                  <a:lumMod val="50000"/>
                </a:schemeClr>
              </a:solidFill>
            </a:rPr>
            <a:t>No existe una forma de garantizar la destrucción del mismo sin una acción técnica en el sistema.</a:t>
          </a:r>
        </a:p>
      </dgm:t>
    </dgm:pt>
    <dgm:pt modelId="{60DBF6BF-4411-4829-B591-DE42728245C0}" type="parTrans" cxnId="{9110EF56-FC70-449C-916E-A41494E3A356}">
      <dgm:prSet/>
      <dgm:spPr/>
      <dgm:t>
        <a:bodyPr/>
        <a:lstStyle/>
        <a:p>
          <a:endParaRPr lang="es-ES">
            <a:solidFill>
              <a:schemeClr val="accent2">
                <a:lumMod val="50000"/>
              </a:schemeClr>
            </a:solidFill>
          </a:endParaRPr>
        </a:p>
      </dgm:t>
    </dgm:pt>
    <dgm:pt modelId="{70EC505E-8C53-4E72-BF70-173989318B33}" type="sibTrans" cxnId="{9110EF56-FC70-449C-916E-A41494E3A356}">
      <dgm:prSet/>
      <dgm:spPr/>
      <dgm:t>
        <a:bodyPr/>
        <a:lstStyle/>
        <a:p>
          <a:endParaRPr lang="es-ES">
            <a:solidFill>
              <a:schemeClr val="accent2">
                <a:lumMod val="50000"/>
              </a:schemeClr>
            </a:solidFill>
          </a:endParaRPr>
        </a:p>
      </dgm:t>
    </dgm:pt>
    <dgm:pt modelId="{7E150819-F100-457D-B31B-F55AAF1BC818}" type="pres">
      <dgm:prSet presAssocID="{D6BAD29B-D887-47F5-A8C5-E2BC7BACC612}" presName="vert0" presStyleCnt="0">
        <dgm:presLayoutVars>
          <dgm:dir/>
          <dgm:animOne val="branch"/>
          <dgm:animLvl val="lvl"/>
        </dgm:presLayoutVars>
      </dgm:prSet>
      <dgm:spPr/>
      <dgm:t>
        <a:bodyPr/>
        <a:lstStyle/>
        <a:p>
          <a:endParaRPr lang="es-ES"/>
        </a:p>
      </dgm:t>
    </dgm:pt>
    <dgm:pt modelId="{318FAD1B-2BAA-4F65-922A-9E1439077753}" type="pres">
      <dgm:prSet presAssocID="{55DE4927-E93C-46BF-A4C3-CE23165785AB}" presName="thickLine" presStyleLbl="alignNode1" presStyleIdx="0" presStyleCnt="1"/>
      <dgm:spPr/>
    </dgm:pt>
    <dgm:pt modelId="{6B518338-33EF-4485-8D9F-1E9898A7AB56}" type="pres">
      <dgm:prSet presAssocID="{55DE4927-E93C-46BF-A4C3-CE23165785AB}" presName="horz1" presStyleCnt="0"/>
      <dgm:spPr/>
    </dgm:pt>
    <dgm:pt modelId="{4C962661-DFCD-4FF4-8B0C-A397D191875A}" type="pres">
      <dgm:prSet presAssocID="{55DE4927-E93C-46BF-A4C3-CE23165785AB}" presName="tx1" presStyleLbl="revTx" presStyleIdx="0" presStyleCnt="7"/>
      <dgm:spPr/>
      <dgm:t>
        <a:bodyPr/>
        <a:lstStyle/>
        <a:p>
          <a:endParaRPr lang="es-ES"/>
        </a:p>
      </dgm:t>
    </dgm:pt>
    <dgm:pt modelId="{0B025891-AC61-4A45-B01A-557AD449171A}" type="pres">
      <dgm:prSet presAssocID="{55DE4927-E93C-46BF-A4C3-CE23165785AB}" presName="vert1" presStyleCnt="0"/>
      <dgm:spPr/>
    </dgm:pt>
    <dgm:pt modelId="{1BC9408E-D6BB-454F-AB86-527EC721DB1B}" type="pres">
      <dgm:prSet presAssocID="{DCBCED61-D1E1-44B9-82A1-0CEA98125343}" presName="vertSpace2a" presStyleCnt="0"/>
      <dgm:spPr/>
    </dgm:pt>
    <dgm:pt modelId="{066DF890-741B-4314-A7C6-88CC5CBFE967}" type="pres">
      <dgm:prSet presAssocID="{DCBCED61-D1E1-44B9-82A1-0CEA98125343}" presName="horz2" presStyleCnt="0"/>
      <dgm:spPr/>
    </dgm:pt>
    <dgm:pt modelId="{82756022-3E31-4760-85C6-E32516C6A671}" type="pres">
      <dgm:prSet presAssocID="{DCBCED61-D1E1-44B9-82A1-0CEA98125343}" presName="horzSpace2" presStyleCnt="0"/>
      <dgm:spPr/>
    </dgm:pt>
    <dgm:pt modelId="{0A8FE2BE-40E9-44FB-9191-D5D5B63A4F23}" type="pres">
      <dgm:prSet presAssocID="{DCBCED61-D1E1-44B9-82A1-0CEA98125343}" presName="tx2" presStyleLbl="revTx" presStyleIdx="1" presStyleCnt="7"/>
      <dgm:spPr/>
      <dgm:t>
        <a:bodyPr/>
        <a:lstStyle/>
        <a:p>
          <a:endParaRPr lang="es-ES"/>
        </a:p>
      </dgm:t>
    </dgm:pt>
    <dgm:pt modelId="{C9DAD0E9-E913-430D-B38A-0B4561383E48}" type="pres">
      <dgm:prSet presAssocID="{DCBCED61-D1E1-44B9-82A1-0CEA98125343}" presName="vert2" presStyleCnt="0"/>
      <dgm:spPr/>
    </dgm:pt>
    <dgm:pt modelId="{F42FD560-3E98-4ADA-96E1-DF42DBE2F042}" type="pres">
      <dgm:prSet presAssocID="{DCBCED61-D1E1-44B9-82A1-0CEA98125343}" presName="thinLine2b" presStyleLbl="callout" presStyleIdx="0" presStyleCnt="6"/>
      <dgm:spPr/>
    </dgm:pt>
    <dgm:pt modelId="{E9849AE9-9203-436C-A53E-1E9A6F0D9C99}" type="pres">
      <dgm:prSet presAssocID="{DCBCED61-D1E1-44B9-82A1-0CEA98125343}" presName="vertSpace2b" presStyleCnt="0"/>
      <dgm:spPr/>
    </dgm:pt>
    <dgm:pt modelId="{603C1313-E81D-4527-A9D1-1B8CD0DFDDF7}" type="pres">
      <dgm:prSet presAssocID="{640ED2D3-81DB-442F-974E-C33AD7C12D27}" presName="horz2" presStyleCnt="0"/>
      <dgm:spPr/>
    </dgm:pt>
    <dgm:pt modelId="{03F2D2FD-6996-4036-98BB-46EBC4260AD9}" type="pres">
      <dgm:prSet presAssocID="{640ED2D3-81DB-442F-974E-C33AD7C12D27}" presName="horzSpace2" presStyleCnt="0"/>
      <dgm:spPr/>
    </dgm:pt>
    <dgm:pt modelId="{BFB901C4-BDAF-498E-BDB0-E678903DD3B8}" type="pres">
      <dgm:prSet presAssocID="{640ED2D3-81DB-442F-974E-C33AD7C12D27}" presName="tx2" presStyleLbl="revTx" presStyleIdx="2" presStyleCnt="7"/>
      <dgm:spPr/>
      <dgm:t>
        <a:bodyPr/>
        <a:lstStyle/>
        <a:p>
          <a:endParaRPr lang="es-ES"/>
        </a:p>
      </dgm:t>
    </dgm:pt>
    <dgm:pt modelId="{BC5593B8-2DD7-4899-BE52-1B83A059CADE}" type="pres">
      <dgm:prSet presAssocID="{640ED2D3-81DB-442F-974E-C33AD7C12D27}" presName="vert2" presStyleCnt="0"/>
      <dgm:spPr/>
    </dgm:pt>
    <dgm:pt modelId="{36EE1AB6-1776-4E44-A070-57F7F31BFE10}" type="pres">
      <dgm:prSet presAssocID="{640ED2D3-81DB-442F-974E-C33AD7C12D27}" presName="thinLine2b" presStyleLbl="callout" presStyleIdx="1" presStyleCnt="6"/>
      <dgm:spPr/>
    </dgm:pt>
    <dgm:pt modelId="{DBB0CFD7-3BEB-4996-91FF-C8A62433015B}" type="pres">
      <dgm:prSet presAssocID="{640ED2D3-81DB-442F-974E-C33AD7C12D27}" presName="vertSpace2b" presStyleCnt="0"/>
      <dgm:spPr/>
    </dgm:pt>
    <dgm:pt modelId="{A23260D4-AEF3-4643-957A-A687B6D77AC8}" type="pres">
      <dgm:prSet presAssocID="{97470EFC-5AC5-4094-91AD-F55F622C5E4C}" presName="horz2" presStyleCnt="0"/>
      <dgm:spPr/>
    </dgm:pt>
    <dgm:pt modelId="{21A75BC8-313E-4BBC-B9D9-39A99F2329E0}" type="pres">
      <dgm:prSet presAssocID="{97470EFC-5AC5-4094-91AD-F55F622C5E4C}" presName="horzSpace2" presStyleCnt="0"/>
      <dgm:spPr/>
    </dgm:pt>
    <dgm:pt modelId="{8ADE68DE-CD8D-49A6-A12F-65598359568A}" type="pres">
      <dgm:prSet presAssocID="{97470EFC-5AC5-4094-91AD-F55F622C5E4C}" presName="tx2" presStyleLbl="revTx" presStyleIdx="3" presStyleCnt="7"/>
      <dgm:spPr/>
      <dgm:t>
        <a:bodyPr/>
        <a:lstStyle/>
        <a:p>
          <a:endParaRPr lang="es-ES"/>
        </a:p>
      </dgm:t>
    </dgm:pt>
    <dgm:pt modelId="{6F59F134-0A69-45F2-AA9A-8E19033F4837}" type="pres">
      <dgm:prSet presAssocID="{97470EFC-5AC5-4094-91AD-F55F622C5E4C}" presName="vert2" presStyleCnt="0"/>
      <dgm:spPr/>
    </dgm:pt>
    <dgm:pt modelId="{C5A77485-A49B-427E-8704-C30A38006984}" type="pres">
      <dgm:prSet presAssocID="{97470EFC-5AC5-4094-91AD-F55F622C5E4C}" presName="thinLine2b" presStyleLbl="callout" presStyleIdx="2" presStyleCnt="6"/>
      <dgm:spPr/>
    </dgm:pt>
    <dgm:pt modelId="{B3D2DC3D-213A-48A8-9052-7CCC27059174}" type="pres">
      <dgm:prSet presAssocID="{97470EFC-5AC5-4094-91AD-F55F622C5E4C}" presName="vertSpace2b" presStyleCnt="0"/>
      <dgm:spPr/>
    </dgm:pt>
    <dgm:pt modelId="{E5009605-F15B-4792-BB59-C1818BA6FB26}" type="pres">
      <dgm:prSet presAssocID="{6273AE8F-88F9-4B85-A243-D302D9F8480D}" presName="horz2" presStyleCnt="0"/>
      <dgm:spPr/>
    </dgm:pt>
    <dgm:pt modelId="{927F0561-F5A8-44AF-9CCC-4E620A420E6D}" type="pres">
      <dgm:prSet presAssocID="{6273AE8F-88F9-4B85-A243-D302D9F8480D}" presName="horzSpace2" presStyleCnt="0"/>
      <dgm:spPr/>
    </dgm:pt>
    <dgm:pt modelId="{C90CEE01-6EB2-4BA1-82FA-0C9475FF7C9B}" type="pres">
      <dgm:prSet presAssocID="{6273AE8F-88F9-4B85-A243-D302D9F8480D}" presName="tx2" presStyleLbl="revTx" presStyleIdx="4" presStyleCnt="7"/>
      <dgm:spPr/>
      <dgm:t>
        <a:bodyPr/>
        <a:lstStyle/>
        <a:p>
          <a:endParaRPr lang="es-ES"/>
        </a:p>
      </dgm:t>
    </dgm:pt>
    <dgm:pt modelId="{A54DF287-9B67-4A49-A917-66C97D18F969}" type="pres">
      <dgm:prSet presAssocID="{6273AE8F-88F9-4B85-A243-D302D9F8480D}" presName="vert2" presStyleCnt="0"/>
      <dgm:spPr/>
    </dgm:pt>
    <dgm:pt modelId="{90B898DB-75F4-4F77-A484-F6A1EE126DF5}" type="pres">
      <dgm:prSet presAssocID="{6273AE8F-88F9-4B85-A243-D302D9F8480D}" presName="thinLine2b" presStyleLbl="callout" presStyleIdx="3" presStyleCnt="6"/>
      <dgm:spPr/>
    </dgm:pt>
    <dgm:pt modelId="{DD1B83BE-56EF-4863-8FB5-B41D30B63F88}" type="pres">
      <dgm:prSet presAssocID="{6273AE8F-88F9-4B85-A243-D302D9F8480D}" presName="vertSpace2b" presStyleCnt="0"/>
      <dgm:spPr/>
    </dgm:pt>
    <dgm:pt modelId="{0381D422-C2D1-4289-9843-3F7F23C9B4BB}" type="pres">
      <dgm:prSet presAssocID="{9911A80B-4459-4C70-888D-2BE2F20A7FCD}" presName="horz2" presStyleCnt="0"/>
      <dgm:spPr/>
    </dgm:pt>
    <dgm:pt modelId="{1714AA2D-D09B-48A3-9116-5D28274AD812}" type="pres">
      <dgm:prSet presAssocID="{9911A80B-4459-4C70-888D-2BE2F20A7FCD}" presName="horzSpace2" presStyleCnt="0"/>
      <dgm:spPr/>
    </dgm:pt>
    <dgm:pt modelId="{1B4D0265-5E98-48EB-BF1F-6EE38C3B1B31}" type="pres">
      <dgm:prSet presAssocID="{9911A80B-4459-4C70-888D-2BE2F20A7FCD}" presName="tx2" presStyleLbl="revTx" presStyleIdx="5" presStyleCnt="7"/>
      <dgm:spPr/>
      <dgm:t>
        <a:bodyPr/>
        <a:lstStyle/>
        <a:p>
          <a:endParaRPr lang="es-ES"/>
        </a:p>
      </dgm:t>
    </dgm:pt>
    <dgm:pt modelId="{11516B19-1335-47F7-8A99-3C5666A39E4F}" type="pres">
      <dgm:prSet presAssocID="{9911A80B-4459-4C70-888D-2BE2F20A7FCD}" presName="vert2" presStyleCnt="0"/>
      <dgm:spPr/>
    </dgm:pt>
    <dgm:pt modelId="{868EA0E5-9A21-4F83-9974-8EC3034C056A}" type="pres">
      <dgm:prSet presAssocID="{9911A80B-4459-4C70-888D-2BE2F20A7FCD}" presName="thinLine2b" presStyleLbl="callout" presStyleIdx="4" presStyleCnt="6"/>
      <dgm:spPr/>
    </dgm:pt>
    <dgm:pt modelId="{FA5215BB-304F-4346-B689-D6B0AE736B18}" type="pres">
      <dgm:prSet presAssocID="{9911A80B-4459-4C70-888D-2BE2F20A7FCD}" presName="vertSpace2b" presStyleCnt="0"/>
      <dgm:spPr/>
    </dgm:pt>
    <dgm:pt modelId="{3950F582-FD77-45CC-B8B9-B628CDC9C461}" type="pres">
      <dgm:prSet presAssocID="{FF7CBF95-C96B-4C6B-8460-FD6FFBDECBAF}" presName="horz2" presStyleCnt="0"/>
      <dgm:spPr/>
    </dgm:pt>
    <dgm:pt modelId="{619FF1BE-9DF6-437C-86F7-73E0A013AAF6}" type="pres">
      <dgm:prSet presAssocID="{FF7CBF95-C96B-4C6B-8460-FD6FFBDECBAF}" presName="horzSpace2" presStyleCnt="0"/>
      <dgm:spPr/>
    </dgm:pt>
    <dgm:pt modelId="{CECC5EA0-352C-4059-ADB0-F196F53F7480}" type="pres">
      <dgm:prSet presAssocID="{FF7CBF95-C96B-4C6B-8460-FD6FFBDECBAF}" presName="tx2" presStyleLbl="revTx" presStyleIdx="6" presStyleCnt="7"/>
      <dgm:spPr/>
      <dgm:t>
        <a:bodyPr/>
        <a:lstStyle/>
        <a:p>
          <a:endParaRPr lang="es-ES"/>
        </a:p>
      </dgm:t>
    </dgm:pt>
    <dgm:pt modelId="{C98DBBE7-CBAF-4D77-9DC9-A59346B62B97}" type="pres">
      <dgm:prSet presAssocID="{FF7CBF95-C96B-4C6B-8460-FD6FFBDECBAF}" presName="vert2" presStyleCnt="0"/>
      <dgm:spPr/>
    </dgm:pt>
    <dgm:pt modelId="{382FE322-798C-4747-8159-6C91C330323A}" type="pres">
      <dgm:prSet presAssocID="{FF7CBF95-C96B-4C6B-8460-FD6FFBDECBAF}" presName="thinLine2b" presStyleLbl="callout" presStyleIdx="5" presStyleCnt="6"/>
      <dgm:spPr/>
    </dgm:pt>
    <dgm:pt modelId="{1523A375-CD7A-49D3-B616-D8AD9C21B845}" type="pres">
      <dgm:prSet presAssocID="{FF7CBF95-C96B-4C6B-8460-FD6FFBDECBAF}" presName="vertSpace2b" presStyleCnt="0"/>
      <dgm:spPr/>
    </dgm:pt>
  </dgm:ptLst>
  <dgm:cxnLst>
    <dgm:cxn modelId="{0C5C1C33-9F45-46BF-B5DF-78C11310A10B}" type="presOf" srcId="{D6BAD29B-D887-47F5-A8C5-E2BC7BACC612}" destId="{7E150819-F100-457D-B31B-F55AAF1BC818}" srcOrd="0" destOrd="0" presId="urn:microsoft.com/office/officeart/2008/layout/LinedList"/>
    <dgm:cxn modelId="{7A0B1CE8-3221-4B93-BA3B-9F1ED6E8E293}" srcId="{55DE4927-E93C-46BF-A4C3-CE23165785AB}" destId="{9911A80B-4459-4C70-888D-2BE2F20A7FCD}" srcOrd="4" destOrd="0" parTransId="{A0C77A35-D402-475F-806A-E15FB37C11E9}" sibTransId="{1B9EB013-AFAB-4490-8B59-9E84E2BBFC7F}"/>
    <dgm:cxn modelId="{05826A80-08DA-414C-925C-AE3610442A85}" type="presOf" srcId="{9911A80B-4459-4C70-888D-2BE2F20A7FCD}" destId="{1B4D0265-5E98-48EB-BF1F-6EE38C3B1B31}" srcOrd="0" destOrd="0" presId="urn:microsoft.com/office/officeart/2008/layout/LinedList"/>
    <dgm:cxn modelId="{F92081B8-9253-49BF-9C0E-5CB6E4007026}" type="presOf" srcId="{FF7CBF95-C96B-4C6B-8460-FD6FFBDECBAF}" destId="{CECC5EA0-352C-4059-ADB0-F196F53F7480}" srcOrd="0" destOrd="0" presId="urn:microsoft.com/office/officeart/2008/layout/LinedList"/>
    <dgm:cxn modelId="{695FD661-E884-4A69-B35F-C49C9F10B980}" srcId="{D6BAD29B-D887-47F5-A8C5-E2BC7BACC612}" destId="{55DE4927-E93C-46BF-A4C3-CE23165785AB}" srcOrd="0" destOrd="0" parTransId="{58E2DE81-6051-4D6E-B217-2CF85E8C9D52}" sibTransId="{7FBF8521-0347-4447-8E6E-253A6B2EEF2A}"/>
    <dgm:cxn modelId="{7914CE17-96CB-41E0-9A97-38DB3B22F78F}" type="presOf" srcId="{6273AE8F-88F9-4B85-A243-D302D9F8480D}" destId="{C90CEE01-6EB2-4BA1-82FA-0C9475FF7C9B}" srcOrd="0" destOrd="0" presId="urn:microsoft.com/office/officeart/2008/layout/LinedList"/>
    <dgm:cxn modelId="{DBFF0547-59A7-4EB2-BB89-391AFD9EF4D0}" srcId="{55DE4927-E93C-46BF-A4C3-CE23165785AB}" destId="{DCBCED61-D1E1-44B9-82A1-0CEA98125343}" srcOrd="0" destOrd="0" parTransId="{E30CB21F-3EA9-4B3F-9123-183E2CDA990E}" sibTransId="{E9653B09-BB1D-46B0-B444-382EF4082D6D}"/>
    <dgm:cxn modelId="{ECE1CDDD-1ACF-438E-8492-89514A1971D0}" type="presOf" srcId="{640ED2D3-81DB-442F-974E-C33AD7C12D27}" destId="{BFB901C4-BDAF-498E-BDB0-E678903DD3B8}" srcOrd="0" destOrd="0" presId="urn:microsoft.com/office/officeart/2008/layout/LinedList"/>
    <dgm:cxn modelId="{37A7D22B-4FA3-407D-9E47-6F442798E5C6}" type="presOf" srcId="{DCBCED61-D1E1-44B9-82A1-0CEA98125343}" destId="{0A8FE2BE-40E9-44FB-9191-D5D5B63A4F23}" srcOrd="0" destOrd="0" presId="urn:microsoft.com/office/officeart/2008/layout/LinedList"/>
    <dgm:cxn modelId="{63F8E18E-1032-4E58-87F3-ADF7BAB900F9}" srcId="{55DE4927-E93C-46BF-A4C3-CE23165785AB}" destId="{6273AE8F-88F9-4B85-A243-D302D9F8480D}" srcOrd="3" destOrd="0" parTransId="{10F06DE0-E355-409E-BF61-3C2E483964B9}" sibTransId="{D3C2DE28-FA26-414C-B071-8BB1FF74D2ED}"/>
    <dgm:cxn modelId="{E8A898D7-1250-4DC5-A535-66D653A9C637}" type="presOf" srcId="{97470EFC-5AC5-4094-91AD-F55F622C5E4C}" destId="{8ADE68DE-CD8D-49A6-A12F-65598359568A}" srcOrd="0" destOrd="0" presId="urn:microsoft.com/office/officeart/2008/layout/LinedList"/>
    <dgm:cxn modelId="{E1105B04-AC69-4A03-9B53-F86B01640A84}" srcId="{55DE4927-E93C-46BF-A4C3-CE23165785AB}" destId="{640ED2D3-81DB-442F-974E-C33AD7C12D27}" srcOrd="1" destOrd="0" parTransId="{FB9BC7C1-CB30-48C1-A9FC-D14F81E4AA68}" sibTransId="{F01DB004-451E-4DEA-B741-D9915ED83C7C}"/>
    <dgm:cxn modelId="{9110EF56-FC70-449C-916E-A41494E3A356}" srcId="{55DE4927-E93C-46BF-A4C3-CE23165785AB}" destId="{FF7CBF95-C96B-4C6B-8460-FD6FFBDECBAF}" srcOrd="5" destOrd="0" parTransId="{60DBF6BF-4411-4829-B591-DE42728245C0}" sibTransId="{70EC505E-8C53-4E72-BF70-173989318B33}"/>
    <dgm:cxn modelId="{F1939098-9268-4181-8176-21A48030C9E0}" type="presOf" srcId="{55DE4927-E93C-46BF-A4C3-CE23165785AB}" destId="{4C962661-DFCD-4FF4-8B0C-A397D191875A}" srcOrd="0" destOrd="0" presId="urn:microsoft.com/office/officeart/2008/layout/LinedList"/>
    <dgm:cxn modelId="{56E23E67-CC09-4D9A-B6DC-61993B08BB25}" srcId="{55DE4927-E93C-46BF-A4C3-CE23165785AB}" destId="{97470EFC-5AC5-4094-91AD-F55F622C5E4C}" srcOrd="2" destOrd="0" parTransId="{45E53335-7FF8-4D34-9D16-1F3F6ACBF38A}" sibTransId="{E1AAA714-3509-4E6E-91C1-7555BAFA60C0}"/>
    <dgm:cxn modelId="{EDB7238D-2658-4A1D-BFA4-083081FE7C48}" type="presParOf" srcId="{7E150819-F100-457D-B31B-F55AAF1BC818}" destId="{318FAD1B-2BAA-4F65-922A-9E1439077753}" srcOrd="0" destOrd="0" presId="urn:microsoft.com/office/officeart/2008/layout/LinedList"/>
    <dgm:cxn modelId="{D0615CB2-CD59-426B-8D04-C9336F3FF9A9}" type="presParOf" srcId="{7E150819-F100-457D-B31B-F55AAF1BC818}" destId="{6B518338-33EF-4485-8D9F-1E9898A7AB56}" srcOrd="1" destOrd="0" presId="urn:microsoft.com/office/officeart/2008/layout/LinedList"/>
    <dgm:cxn modelId="{F0AF9DA6-6468-4390-8DA1-02CC9D8C6C98}" type="presParOf" srcId="{6B518338-33EF-4485-8D9F-1E9898A7AB56}" destId="{4C962661-DFCD-4FF4-8B0C-A397D191875A}" srcOrd="0" destOrd="0" presId="urn:microsoft.com/office/officeart/2008/layout/LinedList"/>
    <dgm:cxn modelId="{E41F8423-3164-4A18-ABA4-5B1730C5707B}" type="presParOf" srcId="{6B518338-33EF-4485-8D9F-1E9898A7AB56}" destId="{0B025891-AC61-4A45-B01A-557AD449171A}" srcOrd="1" destOrd="0" presId="urn:microsoft.com/office/officeart/2008/layout/LinedList"/>
    <dgm:cxn modelId="{920F2E0A-7203-4B25-8A81-B24B7E49CEDB}" type="presParOf" srcId="{0B025891-AC61-4A45-B01A-557AD449171A}" destId="{1BC9408E-D6BB-454F-AB86-527EC721DB1B}" srcOrd="0" destOrd="0" presId="urn:microsoft.com/office/officeart/2008/layout/LinedList"/>
    <dgm:cxn modelId="{27C25D14-8F42-4A76-B183-0AD55EF42F4F}" type="presParOf" srcId="{0B025891-AC61-4A45-B01A-557AD449171A}" destId="{066DF890-741B-4314-A7C6-88CC5CBFE967}" srcOrd="1" destOrd="0" presId="urn:microsoft.com/office/officeart/2008/layout/LinedList"/>
    <dgm:cxn modelId="{7C106B19-07E3-4442-8B0F-F762EAF9942D}" type="presParOf" srcId="{066DF890-741B-4314-A7C6-88CC5CBFE967}" destId="{82756022-3E31-4760-85C6-E32516C6A671}" srcOrd="0" destOrd="0" presId="urn:microsoft.com/office/officeart/2008/layout/LinedList"/>
    <dgm:cxn modelId="{89322BC9-4265-4673-9A86-AD5731527EC2}" type="presParOf" srcId="{066DF890-741B-4314-A7C6-88CC5CBFE967}" destId="{0A8FE2BE-40E9-44FB-9191-D5D5B63A4F23}" srcOrd="1" destOrd="0" presId="urn:microsoft.com/office/officeart/2008/layout/LinedList"/>
    <dgm:cxn modelId="{EF004D2D-AF03-4E0B-A7A6-C9A1B58F818E}" type="presParOf" srcId="{066DF890-741B-4314-A7C6-88CC5CBFE967}" destId="{C9DAD0E9-E913-430D-B38A-0B4561383E48}" srcOrd="2" destOrd="0" presId="urn:microsoft.com/office/officeart/2008/layout/LinedList"/>
    <dgm:cxn modelId="{16F51FAF-7B4E-4747-93EC-B25C96CABF17}" type="presParOf" srcId="{0B025891-AC61-4A45-B01A-557AD449171A}" destId="{F42FD560-3E98-4ADA-96E1-DF42DBE2F042}" srcOrd="2" destOrd="0" presId="urn:microsoft.com/office/officeart/2008/layout/LinedList"/>
    <dgm:cxn modelId="{454E43CC-A97D-4B4C-84F2-44823CAC2F62}" type="presParOf" srcId="{0B025891-AC61-4A45-B01A-557AD449171A}" destId="{E9849AE9-9203-436C-A53E-1E9A6F0D9C99}" srcOrd="3" destOrd="0" presId="urn:microsoft.com/office/officeart/2008/layout/LinedList"/>
    <dgm:cxn modelId="{E53FD36F-F452-475B-BAB7-E5C16A325DA2}" type="presParOf" srcId="{0B025891-AC61-4A45-B01A-557AD449171A}" destId="{603C1313-E81D-4527-A9D1-1B8CD0DFDDF7}" srcOrd="4" destOrd="0" presId="urn:microsoft.com/office/officeart/2008/layout/LinedList"/>
    <dgm:cxn modelId="{861E121D-7D99-47AF-B9C3-885B5DC17568}" type="presParOf" srcId="{603C1313-E81D-4527-A9D1-1B8CD0DFDDF7}" destId="{03F2D2FD-6996-4036-98BB-46EBC4260AD9}" srcOrd="0" destOrd="0" presId="urn:microsoft.com/office/officeart/2008/layout/LinedList"/>
    <dgm:cxn modelId="{65254F5B-DF00-4F04-9304-2A3EABA9491D}" type="presParOf" srcId="{603C1313-E81D-4527-A9D1-1B8CD0DFDDF7}" destId="{BFB901C4-BDAF-498E-BDB0-E678903DD3B8}" srcOrd="1" destOrd="0" presId="urn:microsoft.com/office/officeart/2008/layout/LinedList"/>
    <dgm:cxn modelId="{80B6E839-37B4-484F-9381-66534B4958AB}" type="presParOf" srcId="{603C1313-E81D-4527-A9D1-1B8CD0DFDDF7}" destId="{BC5593B8-2DD7-4899-BE52-1B83A059CADE}" srcOrd="2" destOrd="0" presId="urn:microsoft.com/office/officeart/2008/layout/LinedList"/>
    <dgm:cxn modelId="{4B37BC5A-B940-4E49-96C9-502907076CB8}" type="presParOf" srcId="{0B025891-AC61-4A45-B01A-557AD449171A}" destId="{36EE1AB6-1776-4E44-A070-57F7F31BFE10}" srcOrd="5" destOrd="0" presId="urn:microsoft.com/office/officeart/2008/layout/LinedList"/>
    <dgm:cxn modelId="{95F53635-188D-4296-9F9F-AF533F84DBB4}" type="presParOf" srcId="{0B025891-AC61-4A45-B01A-557AD449171A}" destId="{DBB0CFD7-3BEB-4996-91FF-C8A62433015B}" srcOrd="6" destOrd="0" presId="urn:microsoft.com/office/officeart/2008/layout/LinedList"/>
    <dgm:cxn modelId="{A4382E64-65B9-4FC6-A9DA-EDE9F62732C1}" type="presParOf" srcId="{0B025891-AC61-4A45-B01A-557AD449171A}" destId="{A23260D4-AEF3-4643-957A-A687B6D77AC8}" srcOrd="7" destOrd="0" presId="urn:microsoft.com/office/officeart/2008/layout/LinedList"/>
    <dgm:cxn modelId="{36EAA214-FEE7-42EA-9618-C5C08A0D506E}" type="presParOf" srcId="{A23260D4-AEF3-4643-957A-A687B6D77AC8}" destId="{21A75BC8-313E-4BBC-B9D9-39A99F2329E0}" srcOrd="0" destOrd="0" presId="urn:microsoft.com/office/officeart/2008/layout/LinedList"/>
    <dgm:cxn modelId="{D6F2DB1E-2093-4E01-92BC-58BEE71D270B}" type="presParOf" srcId="{A23260D4-AEF3-4643-957A-A687B6D77AC8}" destId="{8ADE68DE-CD8D-49A6-A12F-65598359568A}" srcOrd="1" destOrd="0" presId="urn:microsoft.com/office/officeart/2008/layout/LinedList"/>
    <dgm:cxn modelId="{75EE87FA-960A-402B-AAB8-A39360DC7CF8}" type="presParOf" srcId="{A23260D4-AEF3-4643-957A-A687B6D77AC8}" destId="{6F59F134-0A69-45F2-AA9A-8E19033F4837}" srcOrd="2" destOrd="0" presId="urn:microsoft.com/office/officeart/2008/layout/LinedList"/>
    <dgm:cxn modelId="{D84B7A6B-3D11-456A-86A3-F6027521D7C3}" type="presParOf" srcId="{0B025891-AC61-4A45-B01A-557AD449171A}" destId="{C5A77485-A49B-427E-8704-C30A38006984}" srcOrd="8" destOrd="0" presId="urn:microsoft.com/office/officeart/2008/layout/LinedList"/>
    <dgm:cxn modelId="{82DE1188-B50D-438A-8C35-58A32641B0E1}" type="presParOf" srcId="{0B025891-AC61-4A45-B01A-557AD449171A}" destId="{B3D2DC3D-213A-48A8-9052-7CCC27059174}" srcOrd="9" destOrd="0" presId="urn:microsoft.com/office/officeart/2008/layout/LinedList"/>
    <dgm:cxn modelId="{46099900-3972-4C0E-9833-71B0BCBD1D48}" type="presParOf" srcId="{0B025891-AC61-4A45-B01A-557AD449171A}" destId="{E5009605-F15B-4792-BB59-C1818BA6FB26}" srcOrd="10" destOrd="0" presId="urn:microsoft.com/office/officeart/2008/layout/LinedList"/>
    <dgm:cxn modelId="{464812C9-6315-4171-8BFD-9052E5D5B173}" type="presParOf" srcId="{E5009605-F15B-4792-BB59-C1818BA6FB26}" destId="{927F0561-F5A8-44AF-9CCC-4E620A420E6D}" srcOrd="0" destOrd="0" presId="urn:microsoft.com/office/officeart/2008/layout/LinedList"/>
    <dgm:cxn modelId="{28760CB0-C586-4558-8C95-B42BFF96C665}" type="presParOf" srcId="{E5009605-F15B-4792-BB59-C1818BA6FB26}" destId="{C90CEE01-6EB2-4BA1-82FA-0C9475FF7C9B}" srcOrd="1" destOrd="0" presId="urn:microsoft.com/office/officeart/2008/layout/LinedList"/>
    <dgm:cxn modelId="{7892DE6D-93D1-4BE8-A5A6-C7C7F2FC3D0C}" type="presParOf" srcId="{E5009605-F15B-4792-BB59-C1818BA6FB26}" destId="{A54DF287-9B67-4A49-A917-66C97D18F969}" srcOrd="2" destOrd="0" presId="urn:microsoft.com/office/officeart/2008/layout/LinedList"/>
    <dgm:cxn modelId="{A0BB413A-A225-48E3-BBA0-313F4A31B3EC}" type="presParOf" srcId="{0B025891-AC61-4A45-B01A-557AD449171A}" destId="{90B898DB-75F4-4F77-A484-F6A1EE126DF5}" srcOrd="11" destOrd="0" presId="urn:microsoft.com/office/officeart/2008/layout/LinedList"/>
    <dgm:cxn modelId="{13575059-CEAC-4A93-8D1E-B8281BBD1113}" type="presParOf" srcId="{0B025891-AC61-4A45-B01A-557AD449171A}" destId="{DD1B83BE-56EF-4863-8FB5-B41D30B63F88}" srcOrd="12" destOrd="0" presId="urn:microsoft.com/office/officeart/2008/layout/LinedList"/>
    <dgm:cxn modelId="{F9A6C5B5-5DCC-4E48-ACEB-D261175F9C95}" type="presParOf" srcId="{0B025891-AC61-4A45-B01A-557AD449171A}" destId="{0381D422-C2D1-4289-9843-3F7F23C9B4BB}" srcOrd="13" destOrd="0" presId="urn:microsoft.com/office/officeart/2008/layout/LinedList"/>
    <dgm:cxn modelId="{0CB189C3-E9ED-4272-AF13-9EE3769D0DA6}" type="presParOf" srcId="{0381D422-C2D1-4289-9843-3F7F23C9B4BB}" destId="{1714AA2D-D09B-48A3-9116-5D28274AD812}" srcOrd="0" destOrd="0" presId="urn:microsoft.com/office/officeart/2008/layout/LinedList"/>
    <dgm:cxn modelId="{DEB81645-1639-4040-9DA4-8A1E8D734EE2}" type="presParOf" srcId="{0381D422-C2D1-4289-9843-3F7F23C9B4BB}" destId="{1B4D0265-5E98-48EB-BF1F-6EE38C3B1B31}" srcOrd="1" destOrd="0" presId="urn:microsoft.com/office/officeart/2008/layout/LinedList"/>
    <dgm:cxn modelId="{252804F6-0CE4-487A-8FDB-650642BC8447}" type="presParOf" srcId="{0381D422-C2D1-4289-9843-3F7F23C9B4BB}" destId="{11516B19-1335-47F7-8A99-3C5666A39E4F}" srcOrd="2" destOrd="0" presId="urn:microsoft.com/office/officeart/2008/layout/LinedList"/>
    <dgm:cxn modelId="{CFEAE98E-F569-4CC3-89BA-5341DDF64890}" type="presParOf" srcId="{0B025891-AC61-4A45-B01A-557AD449171A}" destId="{868EA0E5-9A21-4F83-9974-8EC3034C056A}" srcOrd="14" destOrd="0" presId="urn:microsoft.com/office/officeart/2008/layout/LinedList"/>
    <dgm:cxn modelId="{736AF199-ECBC-43D3-AD68-316B47AC4A7A}" type="presParOf" srcId="{0B025891-AC61-4A45-B01A-557AD449171A}" destId="{FA5215BB-304F-4346-B689-D6B0AE736B18}" srcOrd="15" destOrd="0" presId="urn:microsoft.com/office/officeart/2008/layout/LinedList"/>
    <dgm:cxn modelId="{F37B4720-F6D4-42C5-8705-BB766752F124}" type="presParOf" srcId="{0B025891-AC61-4A45-B01A-557AD449171A}" destId="{3950F582-FD77-45CC-B8B9-B628CDC9C461}" srcOrd="16" destOrd="0" presId="urn:microsoft.com/office/officeart/2008/layout/LinedList"/>
    <dgm:cxn modelId="{EA3F25FE-9458-45EE-A42F-8D4F17E27204}" type="presParOf" srcId="{3950F582-FD77-45CC-B8B9-B628CDC9C461}" destId="{619FF1BE-9DF6-437C-86F7-73E0A013AAF6}" srcOrd="0" destOrd="0" presId="urn:microsoft.com/office/officeart/2008/layout/LinedList"/>
    <dgm:cxn modelId="{58BFDD86-8619-4B21-B77D-6F11130403AE}" type="presParOf" srcId="{3950F582-FD77-45CC-B8B9-B628CDC9C461}" destId="{CECC5EA0-352C-4059-ADB0-F196F53F7480}" srcOrd="1" destOrd="0" presId="urn:microsoft.com/office/officeart/2008/layout/LinedList"/>
    <dgm:cxn modelId="{E39D345D-5FAD-4B2B-B2A4-2E71381C2917}" type="presParOf" srcId="{3950F582-FD77-45CC-B8B9-B628CDC9C461}" destId="{C98DBBE7-CBAF-4D77-9DC9-A59346B62B97}" srcOrd="2" destOrd="0" presId="urn:microsoft.com/office/officeart/2008/layout/LinedList"/>
    <dgm:cxn modelId="{742FAE4E-893D-47B9-8167-BD999FE74A73}" type="presParOf" srcId="{0B025891-AC61-4A45-B01A-557AD449171A}" destId="{382FE322-798C-4747-8159-6C91C330323A}" srcOrd="17" destOrd="0" presId="urn:microsoft.com/office/officeart/2008/layout/LinedList"/>
    <dgm:cxn modelId="{DAD40ABE-2850-4D38-B9C6-C1BF5B489C1C}" type="presParOf" srcId="{0B025891-AC61-4A45-B01A-557AD449171A}" destId="{1523A375-CD7A-49D3-B616-D8AD9C21B845}" srcOrd="18"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B1B666-E90B-45B8-99AB-81D81757724B}" type="doc">
      <dgm:prSet loTypeId="urn:microsoft.com/office/officeart/2005/8/layout/hList1" loCatId="list" qsTypeId="urn:microsoft.com/office/officeart/2005/8/quickstyle/simple4" qsCatId="simple" csTypeId="urn:microsoft.com/office/officeart/2005/8/colors/accent5_1" csCatId="accent5" phldr="1"/>
      <dgm:spPr/>
      <dgm:t>
        <a:bodyPr/>
        <a:lstStyle/>
        <a:p>
          <a:endParaRPr lang="es-ES"/>
        </a:p>
      </dgm:t>
    </dgm:pt>
    <dgm:pt modelId="{0F4C490F-8109-4178-B176-45994F5C5BE4}">
      <dgm:prSet phldrT="[Texto]"/>
      <dgm:spPr/>
      <dgm:t>
        <a:bodyPr/>
        <a:lstStyle/>
        <a:p>
          <a:r>
            <a:rPr lang="es-ES" b="1" dirty="0">
              <a:effectLst>
                <a:outerShdw blurRad="38100" dist="38100" dir="2700000" algn="tl">
                  <a:srgbClr val="000000">
                    <a:alpha val="43137"/>
                  </a:srgbClr>
                </a:outerShdw>
              </a:effectLst>
            </a:rPr>
            <a:t>Digital</a:t>
          </a:r>
        </a:p>
      </dgm:t>
    </dgm:pt>
    <dgm:pt modelId="{7A04B3E5-0F00-4FCB-84F7-FB7E57B9B4C6}" type="parTrans" cxnId="{E6C94FD3-1209-4FA9-9902-5981EE3A4AEE}">
      <dgm:prSet/>
      <dgm:spPr/>
      <dgm:t>
        <a:bodyPr/>
        <a:lstStyle/>
        <a:p>
          <a:endParaRPr lang="es-ES"/>
        </a:p>
      </dgm:t>
    </dgm:pt>
    <dgm:pt modelId="{4EC42865-F62C-405D-B41D-EFD2DC8618A1}" type="sibTrans" cxnId="{E6C94FD3-1209-4FA9-9902-5981EE3A4AEE}">
      <dgm:prSet/>
      <dgm:spPr/>
      <dgm:t>
        <a:bodyPr/>
        <a:lstStyle/>
        <a:p>
          <a:endParaRPr lang="es-ES"/>
        </a:p>
      </dgm:t>
    </dgm:pt>
    <dgm:pt modelId="{8A647DA8-0AA9-4DFD-A144-4403543F3501}">
      <dgm:prSet phldrT="[Texto]"/>
      <dgm:spPr/>
      <dgm:t>
        <a:bodyPr/>
        <a:lstStyle/>
        <a:p>
          <a:r>
            <a:rPr lang="es-ES" dirty="0">
              <a:solidFill>
                <a:srgbClr val="006298"/>
              </a:solidFill>
            </a:rPr>
            <a:t>Mantener los mismos elementos del mundo físico pero aplicado a  internet y otros elementos como el correo electrónico o la firma digital.</a:t>
          </a:r>
        </a:p>
      </dgm:t>
    </dgm:pt>
    <dgm:pt modelId="{30EFB17A-3D37-4216-B9A1-280BDD166043}" type="parTrans" cxnId="{2D65872B-CB9C-41CC-9B12-046572DECCF8}">
      <dgm:prSet/>
      <dgm:spPr/>
      <dgm:t>
        <a:bodyPr/>
        <a:lstStyle/>
        <a:p>
          <a:endParaRPr lang="es-ES"/>
        </a:p>
      </dgm:t>
    </dgm:pt>
    <dgm:pt modelId="{C68EE603-5D09-49FF-9481-173C388C9FBC}" type="sibTrans" cxnId="{2D65872B-CB9C-41CC-9B12-046572DECCF8}">
      <dgm:prSet/>
      <dgm:spPr/>
      <dgm:t>
        <a:bodyPr/>
        <a:lstStyle/>
        <a:p>
          <a:endParaRPr lang="es-ES"/>
        </a:p>
      </dgm:t>
    </dgm:pt>
    <dgm:pt modelId="{6740FDC8-DE3A-4F3C-B1BA-DBFAC9D5EE32}" type="pres">
      <dgm:prSet presAssocID="{1EB1B666-E90B-45B8-99AB-81D81757724B}" presName="Name0" presStyleCnt="0">
        <dgm:presLayoutVars>
          <dgm:dir/>
          <dgm:animLvl val="lvl"/>
          <dgm:resizeHandles val="exact"/>
        </dgm:presLayoutVars>
      </dgm:prSet>
      <dgm:spPr/>
      <dgm:t>
        <a:bodyPr/>
        <a:lstStyle/>
        <a:p>
          <a:endParaRPr lang="es-ES"/>
        </a:p>
      </dgm:t>
    </dgm:pt>
    <dgm:pt modelId="{58ACF88F-30B8-47E0-AFF3-3AE66D68E53C}" type="pres">
      <dgm:prSet presAssocID="{0F4C490F-8109-4178-B176-45994F5C5BE4}" presName="composite" presStyleCnt="0"/>
      <dgm:spPr/>
    </dgm:pt>
    <dgm:pt modelId="{515EFFF2-05D5-4455-8742-3925AC3A6C83}" type="pres">
      <dgm:prSet presAssocID="{0F4C490F-8109-4178-B176-45994F5C5BE4}" presName="parTx" presStyleLbl="alignNode1" presStyleIdx="0" presStyleCnt="1" custLinFactNeighborX="14942" custLinFactNeighborY="-2607">
        <dgm:presLayoutVars>
          <dgm:chMax val="0"/>
          <dgm:chPref val="0"/>
          <dgm:bulletEnabled val="1"/>
        </dgm:presLayoutVars>
      </dgm:prSet>
      <dgm:spPr/>
      <dgm:t>
        <a:bodyPr/>
        <a:lstStyle/>
        <a:p>
          <a:endParaRPr lang="es-ES"/>
        </a:p>
      </dgm:t>
    </dgm:pt>
    <dgm:pt modelId="{7DDA8DF9-95CE-42C4-AC2B-09CAD9AAC128}" type="pres">
      <dgm:prSet presAssocID="{0F4C490F-8109-4178-B176-45994F5C5BE4}" presName="desTx" presStyleLbl="alignAccFollowNode1" presStyleIdx="0" presStyleCnt="1" custLinFactNeighborY="5901">
        <dgm:presLayoutVars>
          <dgm:bulletEnabled val="1"/>
        </dgm:presLayoutVars>
      </dgm:prSet>
      <dgm:spPr/>
      <dgm:t>
        <a:bodyPr/>
        <a:lstStyle/>
        <a:p>
          <a:endParaRPr lang="es-ES"/>
        </a:p>
      </dgm:t>
    </dgm:pt>
  </dgm:ptLst>
  <dgm:cxnLst>
    <dgm:cxn modelId="{0AFAA4FF-FED0-4226-8647-16D5B123E9D5}" type="presOf" srcId="{0F4C490F-8109-4178-B176-45994F5C5BE4}" destId="{515EFFF2-05D5-4455-8742-3925AC3A6C83}" srcOrd="0" destOrd="0" presId="urn:microsoft.com/office/officeart/2005/8/layout/hList1"/>
    <dgm:cxn modelId="{E6C94FD3-1209-4FA9-9902-5981EE3A4AEE}" srcId="{1EB1B666-E90B-45B8-99AB-81D81757724B}" destId="{0F4C490F-8109-4178-B176-45994F5C5BE4}" srcOrd="0" destOrd="0" parTransId="{7A04B3E5-0F00-4FCB-84F7-FB7E57B9B4C6}" sibTransId="{4EC42865-F62C-405D-B41D-EFD2DC8618A1}"/>
    <dgm:cxn modelId="{F86B9891-BDB7-47BE-B5D1-3F33BEE8A1DF}" type="presOf" srcId="{8A647DA8-0AA9-4DFD-A144-4403543F3501}" destId="{7DDA8DF9-95CE-42C4-AC2B-09CAD9AAC128}" srcOrd="0" destOrd="0" presId="urn:microsoft.com/office/officeart/2005/8/layout/hList1"/>
    <dgm:cxn modelId="{49D490CF-C782-48BC-8483-FA3DEBD9F704}" type="presOf" srcId="{1EB1B666-E90B-45B8-99AB-81D81757724B}" destId="{6740FDC8-DE3A-4F3C-B1BA-DBFAC9D5EE32}" srcOrd="0" destOrd="0" presId="urn:microsoft.com/office/officeart/2005/8/layout/hList1"/>
    <dgm:cxn modelId="{2D65872B-CB9C-41CC-9B12-046572DECCF8}" srcId="{0F4C490F-8109-4178-B176-45994F5C5BE4}" destId="{8A647DA8-0AA9-4DFD-A144-4403543F3501}" srcOrd="0" destOrd="0" parTransId="{30EFB17A-3D37-4216-B9A1-280BDD166043}" sibTransId="{C68EE603-5D09-49FF-9481-173C388C9FBC}"/>
    <dgm:cxn modelId="{938F2F54-628E-41EE-9F15-F8C922CBA2F4}" type="presParOf" srcId="{6740FDC8-DE3A-4F3C-B1BA-DBFAC9D5EE32}" destId="{58ACF88F-30B8-47E0-AFF3-3AE66D68E53C}" srcOrd="0" destOrd="0" presId="urn:microsoft.com/office/officeart/2005/8/layout/hList1"/>
    <dgm:cxn modelId="{FC974CCC-0978-4CCC-90E4-ABB395F6A71E}" type="presParOf" srcId="{58ACF88F-30B8-47E0-AFF3-3AE66D68E53C}" destId="{515EFFF2-05D5-4455-8742-3925AC3A6C83}" srcOrd="0" destOrd="0" presId="urn:microsoft.com/office/officeart/2005/8/layout/hList1"/>
    <dgm:cxn modelId="{A5593529-1502-4671-BABB-101546560934}" type="presParOf" srcId="{58ACF88F-30B8-47E0-AFF3-3AE66D68E53C}" destId="{7DDA8DF9-95CE-42C4-AC2B-09CAD9AAC128}" srcOrd="1" destOrd="0" presId="urn:microsoft.com/office/officeart/2005/8/layout/hLis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C0000-0D09-4FA7-A27A-C29B9DDB51F1}" type="doc">
      <dgm:prSet loTypeId="urn:microsoft.com/office/officeart/2009/layout/ReverseList" loCatId="relationship" qsTypeId="urn:microsoft.com/office/officeart/2005/8/quickstyle/simple5" qsCatId="simple" csTypeId="urn:microsoft.com/office/officeart/2005/8/colors/accent0_2" csCatId="mainScheme" phldr="1"/>
      <dgm:spPr/>
      <dgm:t>
        <a:bodyPr/>
        <a:lstStyle/>
        <a:p>
          <a:endParaRPr lang="es-ES"/>
        </a:p>
      </dgm:t>
    </dgm:pt>
    <dgm:pt modelId="{A39184CA-6B7D-444C-B6C0-BB6A2B26F471}">
      <dgm:prSet phldrT="[Texto]" custT="1"/>
      <dgm:spPr/>
      <dgm:t>
        <a:bodyPr/>
        <a:lstStyle/>
        <a:p>
          <a:r>
            <a:rPr lang="es-ES" sz="1800" u="sng" dirty="0">
              <a:solidFill>
                <a:srgbClr val="006298"/>
              </a:solidFill>
              <a:effectLst>
                <a:outerShdw blurRad="38100" dist="38100" dir="2700000" algn="tl">
                  <a:srgbClr val="000000">
                    <a:alpha val="43137"/>
                  </a:srgbClr>
                </a:outerShdw>
              </a:effectLst>
            </a:rPr>
            <a:t>Identificación </a:t>
          </a:r>
        </a:p>
        <a:p>
          <a:endParaRPr lang="es-ES" sz="1800" dirty="0">
            <a:solidFill>
              <a:srgbClr val="006298"/>
            </a:solidFill>
            <a:sym typeface="Wingdings" panose="05000000000000000000" pitchFamily="2" charset="2"/>
          </a:endParaRPr>
        </a:p>
        <a:p>
          <a:r>
            <a:rPr lang="es-ES" sz="1800" dirty="0">
              <a:solidFill>
                <a:srgbClr val="006298"/>
              </a:solidFill>
              <a:sym typeface="Wingdings" panose="05000000000000000000" pitchFamily="2" charset="2"/>
            </a:rPr>
            <a:t>“decir quien eres”</a:t>
          </a:r>
          <a:endParaRPr lang="es-ES" sz="1800" dirty="0">
            <a:solidFill>
              <a:srgbClr val="006298"/>
            </a:solidFill>
          </a:endParaRPr>
        </a:p>
      </dgm:t>
    </dgm:pt>
    <dgm:pt modelId="{CAF56FD5-16ED-4380-A2A2-7BC3A0FF1172}" type="parTrans" cxnId="{CAE3D789-4F0D-4E7C-BF7C-E82774782187}">
      <dgm:prSet/>
      <dgm:spPr/>
      <dgm:t>
        <a:bodyPr/>
        <a:lstStyle/>
        <a:p>
          <a:endParaRPr lang="es-ES"/>
        </a:p>
      </dgm:t>
    </dgm:pt>
    <dgm:pt modelId="{A1FEF2ED-6F09-4E7D-8A2F-58424C7C9D10}" type="sibTrans" cxnId="{CAE3D789-4F0D-4E7C-BF7C-E82774782187}">
      <dgm:prSet/>
      <dgm:spPr/>
      <dgm:t>
        <a:bodyPr/>
        <a:lstStyle/>
        <a:p>
          <a:endParaRPr lang="es-ES"/>
        </a:p>
      </dgm:t>
    </dgm:pt>
    <dgm:pt modelId="{1C7D56F8-25BB-4013-B9D9-D5CFED3A5F51}">
      <dgm:prSet phldrT="[Texto]"/>
      <dgm:spPr/>
      <dgm:t>
        <a:bodyPr/>
        <a:lstStyle/>
        <a:p>
          <a:r>
            <a:rPr lang="es-ES" b="0" u="sng" dirty="0">
              <a:solidFill>
                <a:srgbClr val="006298"/>
              </a:solidFill>
              <a:effectLst>
                <a:outerShdw blurRad="38100" dist="38100" dir="2700000" algn="tl">
                  <a:srgbClr val="000000">
                    <a:alpha val="43137"/>
                  </a:srgbClr>
                </a:outerShdw>
              </a:effectLst>
            </a:rPr>
            <a:t>Autenticación</a:t>
          </a:r>
        </a:p>
        <a:p>
          <a:endParaRPr lang="es-ES" dirty="0">
            <a:solidFill>
              <a:srgbClr val="006298"/>
            </a:solidFill>
            <a:sym typeface="Wingdings" panose="05000000000000000000" pitchFamily="2" charset="2"/>
          </a:endParaRPr>
        </a:p>
        <a:p>
          <a:r>
            <a:rPr lang="es-ES" dirty="0">
              <a:solidFill>
                <a:srgbClr val="006298"/>
              </a:solidFill>
              <a:sym typeface="Wingdings" panose="05000000000000000000" pitchFamily="2" charset="2"/>
            </a:rPr>
            <a:t>“demostrar que eres quien dices ser”</a:t>
          </a:r>
          <a:endParaRPr lang="es-ES" dirty="0">
            <a:solidFill>
              <a:srgbClr val="006298"/>
            </a:solidFill>
          </a:endParaRPr>
        </a:p>
      </dgm:t>
    </dgm:pt>
    <dgm:pt modelId="{6C8C2EAA-29B2-4EB6-902F-EB38F900B36C}" type="parTrans" cxnId="{F364FF60-1E3F-481A-8194-A36944671D46}">
      <dgm:prSet/>
      <dgm:spPr/>
      <dgm:t>
        <a:bodyPr/>
        <a:lstStyle/>
        <a:p>
          <a:endParaRPr lang="es-ES"/>
        </a:p>
      </dgm:t>
    </dgm:pt>
    <dgm:pt modelId="{534F9546-3FD7-41FD-A1BE-80959EAADF11}" type="sibTrans" cxnId="{F364FF60-1E3F-481A-8194-A36944671D46}">
      <dgm:prSet/>
      <dgm:spPr/>
      <dgm:t>
        <a:bodyPr/>
        <a:lstStyle/>
        <a:p>
          <a:endParaRPr lang="es-ES"/>
        </a:p>
      </dgm:t>
    </dgm:pt>
    <dgm:pt modelId="{ED4F911D-6389-4E44-A334-70B0550C8434}" type="pres">
      <dgm:prSet presAssocID="{084C0000-0D09-4FA7-A27A-C29B9DDB51F1}" presName="Name0" presStyleCnt="0">
        <dgm:presLayoutVars>
          <dgm:chMax val="2"/>
          <dgm:chPref val="2"/>
          <dgm:animLvl val="lvl"/>
        </dgm:presLayoutVars>
      </dgm:prSet>
      <dgm:spPr/>
      <dgm:t>
        <a:bodyPr/>
        <a:lstStyle/>
        <a:p>
          <a:endParaRPr lang="es-ES"/>
        </a:p>
      </dgm:t>
    </dgm:pt>
    <dgm:pt modelId="{5B73E350-53EC-4A17-BC91-7ED27F791C09}" type="pres">
      <dgm:prSet presAssocID="{084C0000-0D09-4FA7-A27A-C29B9DDB51F1}" presName="LeftText" presStyleLbl="revTx" presStyleIdx="0" presStyleCnt="0">
        <dgm:presLayoutVars>
          <dgm:bulletEnabled val="1"/>
        </dgm:presLayoutVars>
      </dgm:prSet>
      <dgm:spPr/>
      <dgm:t>
        <a:bodyPr/>
        <a:lstStyle/>
        <a:p>
          <a:endParaRPr lang="es-ES"/>
        </a:p>
      </dgm:t>
    </dgm:pt>
    <dgm:pt modelId="{EBD9D3B5-4849-40D4-8885-5EFDF3A40863}" type="pres">
      <dgm:prSet presAssocID="{084C0000-0D09-4FA7-A27A-C29B9DDB51F1}" presName="LeftNode" presStyleLbl="bgImgPlace1" presStyleIdx="0" presStyleCnt="2">
        <dgm:presLayoutVars>
          <dgm:chMax val="2"/>
          <dgm:chPref val="2"/>
        </dgm:presLayoutVars>
      </dgm:prSet>
      <dgm:spPr/>
      <dgm:t>
        <a:bodyPr/>
        <a:lstStyle/>
        <a:p>
          <a:endParaRPr lang="es-ES"/>
        </a:p>
      </dgm:t>
    </dgm:pt>
    <dgm:pt modelId="{B0B985FF-C49A-42A4-8C2D-3FB3ED91E95C}" type="pres">
      <dgm:prSet presAssocID="{084C0000-0D09-4FA7-A27A-C29B9DDB51F1}" presName="RightText" presStyleLbl="revTx" presStyleIdx="0" presStyleCnt="0">
        <dgm:presLayoutVars>
          <dgm:bulletEnabled val="1"/>
        </dgm:presLayoutVars>
      </dgm:prSet>
      <dgm:spPr/>
      <dgm:t>
        <a:bodyPr/>
        <a:lstStyle/>
        <a:p>
          <a:endParaRPr lang="es-ES"/>
        </a:p>
      </dgm:t>
    </dgm:pt>
    <dgm:pt modelId="{D84734C2-CA6E-4118-8349-95F6964DAC22}" type="pres">
      <dgm:prSet presAssocID="{084C0000-0D09-4FA7-A27A-C29B9DDB51F1}" presName="RightNode" presStyleLbl="bgImgPlace1" presStyleIdx="1" presStyleCnt="2">
        <dgm:presLayoutVars>
          <dgm:chMax val="0"/>
          <dgm:chPref val="0"/>
        </dgm:presLayoutVars>
      </dgm:prSet>
      <dgm:spPr/>
      <dgm:t>
        <a:bodyPr/>
        <a:lstStyle/>
        <a:p>
          <a:endParaRPr lang="es-ES"/>
        </a:p>
      </dgm:t>
    </dgm:pt>
    <dgm:pt modelId="{514D3571-285F-405D-8007-5D932F06484F}" type="pres">
      <dgm:prSet presAssocID="{084C0000-0D09-4FA7-A27A-C29B9DDB51F1}" presName="TopArrow" presStyleLbl="node1" presStyleIdx="0" presStyleCnt="2"/>
      <dgm:spPr/>
    </dgm:pt>
    <dgm:pt modelId="{BA80EE63-FEAC-4BD7-887D-DB3395B3AEDA}" type="pres">
      <dgm:prSet presAssocID="{084C0000-0D09-4FA7-A27A-C29B9DDB51F1}" presName="BottomArrow" presStyleLbl="node1" presStyleIdx="1" presStyleCnt="2"/>
      <dgm:spPr/>
    </dgm:pt>
  </dgm:ptLst>
  <dgm:cxnLst>
    <dgm:cxn modelId="{ECDF11DB-EE14-40C3-8DBC-FFB1027CC405}" type="presOf" srcId="{A39184CA-6B7D-444C-B6C0-BB6A2B26F471}" destId="{5B73E350-53EC-4A17-BC91-7ED27F791C09}" srcOrd="0" destOrd="0" presId="urn:microsoft.com/office/officeart/2009/layout/ReverseList"/>
    <dgm:cxn modelId="{30E33F27-F8B3-40D8-A97B-EC9FC9E63FFC}" type="presOf" srcId="{1C7D56F8-25BB-4013-B9D9-D5CFED3A5F51}" destId="{D84734C2-CA6E-4118-8349-95F6964DAC22}" srcOrd="1" destOrd="0" presId="urn:microsoft.com/office/officeart/2009/layout/ReverseList"/>
    <dgm:cxn modelId="{89A2F151-D5DC-4553-AB06-C3FCEBB92F67}" type="presOf" srcId="{084C0000-0D09-4FA7-A27A-C29B9DDB51F1}" destId="{ED4F911D-6389-4E44-A334-70B0550C8434}" srcOrd="0" destOrd="0" presId="urn:microsoft.com/office/officeart/2009/layout/ReverseList"/>
    <dgm:cxn modelId="{BAC9CC84-7183-4856-B96F-409761079874}" type="presOf" srcId="{A39184CA-6B7D-444C-B6C0-BB6A2B26F471}" destId="{EBD9D3B5-4849-40D4-8885-5EFDF3A40863}" srcOrd="1" destOrd="0" presId="urn:microsoft.com/office/officeart/2009/layout/ReverseList"/>
    <dgm:cxn modelId="{66927A3C-C0F8-4C77-91EB-7D5E5445A9CA}" type="presOf" srcId="{1C7D56F8-25BB-4013-B9D9-D5CFED3A5F51}" destId="{B0B985FF-C49A-42A4-8C2D-3FB3ED91E95C}" srcOrd="0" destOrd="0" presId="urn:microsoft.com/office/officeart/2009/layout/ReverseList"/>
    <dgm:cxn modelId="{F364FF60-1E3F-481A-8194-A36944671D46}" srcId="{084C0000-0D09-4FA7-A27A-C29B9DDB51F1}" destId="{1C7D56F8-25BB-4013-B9D9-D5CFED3A5F51}" srcOrd="1" destOrd="0" parTransId="{6C8C2EAA-29B2-4EB6-902F-EB38F900B36C}" sibTransId="{534F9546-3FD7-41FD-A1BE-80959EAADF11}"/>
    <dgm:cxn modelId="{CAE3D789-4F0D-4E7C-BF7C-E82774782187}" srcId="{084C0000-0D09-4FA7-A27A-C29B9DDB51F1}" destId="{A39184CA-6B7D-444C-B6C0-BB6A2B26F471}" srcOrd="0" destOrd="0" parTransId="{CAF56FD5-16ED-4380-A2A2-7BC3A0FF1172}" sibTransId="{A1FEF2ED-6F09-4E7D-8A2F-58424C7C9D10}"/>
    <dgm:cxn modelId="{2D31A793-F206-4D05-8F28-78858FA23EC0}" type="presParOf" srcId="{ED4F911D-6389-4E44-A334-70B0550C8434}" destId="{5B73E350-53EC-4A17-BC91-7ED27F791C09}" srcOrd="0" destOrd="0" presId="urn:microsoft.com/office/officeart/2009/layout/ReverseList"/>
    <dgm:cxn modelId="{6F16F4B6-41C1-41A4-A323-ED55817EB94B}" type="presParOf" srcId="{ED4F911D-6389-4E44-A334-70B0550C8434}" destId="{EBD9D3B5-4849-40D4-8885-5EFDF3A40863}" srcOrd="1" destOrd="0" presId="urn:microsoft.com/office/officeart/2009/layout/ReverseList"/>
    <dgm:cxn modelId="{53CCD99E-752D-4E8B-B4A2-E28C99283B95}" type="presParOf" srcId="{ED4F911D-6389-4E44-A334-70B0550C8434}" destId="{B0B985FF-C49A-42A4-8C2D-3FB3ED91E95C}" srcOrd="2" destOrd="0" presId="urn:microsoft.com/office/officeart/2009/layout/ReverseList"/>
    <dgm:cxn modelId="{5DDA449F-038E-4B46-8001-8A18D2211D6F}" type="presParOf" srcId="{ED4F911D-6389-4E44-A334-70B0550C8434}" destId="{D84734C2-CA6E-4118-8349-95F6964DAC22}" srcOrd="3" destOrd="0" presId="urn:microsoft.com/office/officeart/2009/layout/ReverseList"/>
    <dgm:cxn modelId="{5A55BCA2-2215-4157-ABB0-495B7FC99C2B}" type="presParOf" srcId="{ED4F911D-6389-4E44-A334-70B0550C8434}" destId="{514D3571-285F-405D-8007-5D932F06484F}" srcOrd="4" destOrd="0" presId="urn:microsoft.com/office/officeart/2009/layout/ReverseList"/>
    <dgm:cxn modelId="{EC45EBBD-AF0A-4BBA-B8D4-9E2A0CE12DB5}" type="presParOf" srcId="{ED4F911D-6389-4E44-A334-70B0550C8434}" destId="{BA80EE63-FEAC-4BD7-887D-DB3395B3AEDA}" srcOrd="5" destOrd="0" presId="urn:microsoft.com/office/officeart/2009/layout/Revers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6A82B5-B54A-4A50-A7AC-45F74E91EA00}" type="doc">
      <dgm:prSet loTypeId="urn:microsoft.com/office/officeart/2005/8/layout/hList1" loCatId="list" qsTypeId="urn:microsoft.com/office/officeart/2005/8/quickstyle/simple5" qsCatId="simple" csTypeId="urn:microsoft.com/office/officeart/2005/8/colors/accent0_2" csCatId="mainScheme" phldr="1"/>
      <dgm:spPr/>
      <dgm:t>
        <a:bodyPr/>
        <a:lstStyle/>
        <a:p>
          <a:endParaRPr lang="es-ES"/>
        </a:p>
      </dgm:t>
    </dgm:pt>
    <dgm:pt modelId="{7A024504-D8A2-4C77-9539-C0BBAC32164E}">
      <dgm:prSet phldrT="[Texto]"/>
      <dgm:spPr/>
      <dgm:t>
        <a:bodyPr/>
        <a:lstStyle/>
        <a:p>
          <a:r>
            <a:rPr lang="es-ES" dirty="0"/>
            <a:t>Los sistemas o métodos de autenticación </a:t>
          </a:r>
        </a:p>
      </dgm:t>
    </dgm:pt>
    <dgm:pt modelId="{30AB14F1-734E-427A-81DF-9DA20CA666B3}" type="parTrans" cxnId="{74D93985-439A-467A-BD08-A402E9747FF5}">
      <dgm:prSet/>
      <dgm:spPr/>
      <dgm:t>
        <a:bodyPr/>
        <a:lstStyle/>
        <a:p>
          <a:endParaRPr lang="es-ES"/>
        </a:p>
      </dgm:t>
    </dgm:pt>
    <dgm:pt modelId="{D129B1D1-3C62-4733-9F96-534921F36E23}" type="sibTrans" cxnId="{74D93985-439A-467A-BD08-A402E9747FF5}">
      <dgm:prSet/>
      <dgm:spPr/>
      <dgm:t>
        <a:bodyPr/>
        <a:lstStyle/>
        <a:p>
          <a:endParaRPr lang="es-ES"/>
        </a:p>
      </dgm:t>
    </dgm:pt>
    <dgm:pt modelId="{2307D94A-C14A-4299-BCF1-F19CAE65E6AB}">
      <dgm:prSet phldrT="[Texto]"/>
      <dgm:spPr/>
      <dgm:t>
        <a:bodyPr/>
        <a:lstStyle/>
        <a:p>
          <a:pPr algn="just">
            <a:buFont typeface="+mj-lt"/>
            <a:buAutoNum type="arabicPeriod"/>
          </a:pPr>
          <a:r>
            <a:rPr lang="es-ES" dirty="0">
              <a:solidFill>
                <a:srgbClr val="006298"/>
              </a:solidFill>
            </a:rPr>
            <a:t> - Sistemas basados en algo que el usuario sabe: contraseñas.</a:t>
          </a:r>
        </a:p>
      </dgm:t>
    </dgm:pt>
    <dgm:pt modelId="{EA2D015F-6305-4755-BDD6-5E3B07A99714}" type="parTrans" cxnId="{CB31606A-90A9-4678-936A-08DDA8C0A9E3}">
      <dgm:prSet/>
      <dgm:spPr/>
      <dgm:t>
        <a:bodyPr/>
        <a:lstStyle/>
        <a:p>
          <a:endParaRPr lang="es-ES"/>
        </a:p>
      </dgm:t>
    </dgm:pt>
    <dgm:pt modelId="{088868B5-4379-4E04-B23C-6466B9AA8A37}" type="sibTrans" cxnId="{CB31606A-90A9-4678-936A-08DDA8C0A9E3}">
      <dgm:prSet/>
      <dgm:spPr/>
      <dgm:t>
        <a:bodyPr/>
        <a:lstStyle/>
        <a:p>
          <a:endParaRPr lang="es-ES"/>
        </a:p>
      </dgm:t>
    </dgm:pt>
    <dgm:pt modelId="{2EEF731F-77F0-4C63-A904-8396D85361DD}">
      <dgm:prSet phldrT="[Texto]"/>
      <dgm:spPr/>
      <dgm:t>
        <a:bodyPr/>
        <a:lstStyle/>
        <a:p>
          <a:pPr algn="just">
            <a:buFont typeface="+mj-lt"/>
            <a:buAutoNum type="arabicPeriod"/>
          </a:pPr>
          <a:r>
            <a:rPr lang="es-ES" dirty="0">
              <a:solidFill>
                <a:srgbClr val="006298"/>
              </a:solidFill>
            </a:rPr>
            <a:t> - Sistemas basados en algo que el usuario tiene: certificados digitales, tarjetas inteligentes o tokens.</a:t>
          </a:r>
        </a:p>
      </dgm:t>
    </dgm:pt>
    <dgm:pt modelId="{4B56B5BC-C61B-402B-B1F2-9FEC27ED5DBE}" type="parTrans" cxnId="{658E0E04-CA41-4434-8C0A-1472A5ABA16B}">
      <dgm:prSet/>
      <dgm:spPr/>
      <dgm:t>
        <a:bodyPr/>
        <a:lstStyle/>
        <a:p>
          <a:endParaRPr lang="es-ES"/>
        </a:p>
      </dgm:t>
    </dgm:pt>
    <dgm:pt modelId="{9880B5AE-F33D-4A02-856B-F125C1BC45F7}" type="sibTrans" cxnId="{658E0E04-CA41-4434-8C0A-1472A5ABA16B}">
      <dgm:prSet/>
      <dgm:spPr/>
      <dgm:t>
        <a:bodyPr/>
        <a:lstStyle/>
        <a:p>
          <a:endParaRPr lang="es-ES"/>
        </a:p>
      </dgm:t>
    </dgm:pt>
    <dgm:pt modelId="{646976FD-9AC0-4C00-936C-AB433404DDB4}">
      <dgm:prSet phldrT="[Texto]"/>
      <dgm:spPr/>
      <dgm:t>
        <a:bodyPr/>
        <a:lstStyle/>
        <a:p>
          <a:pPr algn="just">
            <a:buFont typeface="+mj-lt"/>
            <a:buAutoNum type="arabicPeriod"/>
          </a:pPr>
          <a:r>
            <a:rPr lang="es-ES" dirty="0">
              <a:solidFill>
                <a:srgbClr val="006298"/>
              </a:solidFill>
            </a:rPr>
            <a:t> - Sistemas basados en algo que el usuario es, o sistemas de autenticación biométrica: son los basados en rasgos físicos del usuario.</a:t>
          </a:r>
        </a:p>
      </dgm:t>
    </dgm:pt>
    <dgm:pt modelId="{F4E4B19C-660B-4911-8E57-F5801C1B3793}" type="parTrans" cxnId="{083834AE-B144-4A08-8387-F31C8AE7E547}">
      <dgm:prSet/>
      <dgm:spPr/>
      <dgm:t>
        <a:bodyPr/>
        <a:lstStyle/>
        <a:p>
          <a:endParaRPr lang="es-ES"/>
        </a:p>
      </dgm:t>
    </dgm:pt>
    <dgm:pt modelId="{D6C02EC8-C916-467D-B460-15EE4FDADFD7}" type="sibTrans" cxnId="{083834AE-B144-4A08-8387-F31C8AE7E547}">
      <dgm:prSet/>
      <dgm:spPr/>
      <dgm:t>
        <a:bodyPr/>
        <a:lstStyle/>
        <a:p>
          <a:endParaRPr lang="es-ES"/>
        </a:p>
      </dgm:t>
    </dgm:pt>
    <dgm:pt modelId="{62E2D5DD-9C56-4E80-AF52-DA1BB0A7A08A}" type="pres">
      <dgm:prSet presAssocID="{4D6A82B5-B54A-4A50-A7AC-45F74E91EA00}" presName="Name0" presStyleCnt="0">
        <dgm:presLayoutVars>
          <dgm:dir/>
          <dgm:animLvl val="lvl"/>
          <dgm:resizeHandles val="exact"/>
        </dgm:presLayoutVars>
      </dgm:prSet>
      <dgm:spPr/>
      <dgm:t>
        <a:bodyPr/>
        <a:lstStyle/>
        <a:p>
          <a:endParaRPr lang="es-ES"/>
        </a:p>
      </dgm:t>
    </dgm:pt>
    <dgm:pt modelId="{A9F5E5F6-CEDD-4465-BAD6-70E0015CB5CA}" type="pres">
      <dgm:prSet presAssocID="{7A024504-D8A2-4C77-9539-C0BBAC32164E}" presName="composite" presStyleCnt="0"/>
      <dgm:spPr/>
    </dgm:pt>
    <dgm:pt modelId="{B166123F-9267-4AF4-9A93-092C171DFE84}" type="pres">
      <dgm:prSet presAssocID="{7A024504-D8A2-4C77-9539-C0BBAC32164E}" presName="parTx" presStyleLbl="alignNode1" presStyleIdx="0" presStyleCnt="1">
        <dgm:presLayoutVars>
          <dgm:chMax val="0"/>
          <dgm:chPref val="0"/>
          <dgm:bulletEnabled val="1"/>
        </dgm:presLayoutVars>
      </dgm:prSet>
      <dgm:spPr/>
      <dgm:t>
        <a:bodyPr/>
        <a:lstStyle/>
        <a:p>
          <a:endParaRPr lang="es-ES"/>
        </a:p>
      </dgm:t>
    </dgm:pt>
    <dgm:pt modelId="{D37D9F47-6C15-4D81-8BB9-A98B128E7B6C}" type="pres">
      <dgm:prSet presAssocID="{7A024504-D8A2-4C77-9539-C0BBAC32164E}" presName="desTx" presStyleLbl="alignAccFollowNode1" presStyleIdx="0" presStyleCnt="1" custLinFactNeighborX="50793" custLinFactNeighborY="15327">
        <dgm:presLayoutVars>
          <dgm:bulletEnabled val="1"/>
        </dgm:presLayoutVars>
      </dgm:prSet>
      <dgm:spPr/>
      <dgm:t>
        <a:bodyPr/>
        <a:lstStyle/>
        <a:p>
          <a:endParaRPr lang="es-ES"/>
        </a:p>
      </dgm:t>
    </dgm:pt>
  </dgm:ptLst>
  <dgm:cxnLst>
    <dgm:cxn modelId="{658E0E04-CA41-4434-8C0A-1472A5ABA16B}" srcId="{7A024504-D8A2-4C77-9539-C0BBAC32164E}" destId="{2EEF731F-77F0-4C63-A904-8396D85361DD}" srcOrd="1" destOrd="0" parTransId="{4B56B5BC-C61B-402B-B1F2-9FEC27ED5DBE}" sibTransId="{9880B5AE-F33D-4A02-856B-F125C1BC45F7}"/>
    <dgm:cxn modelId="{74D93985-439A-467A-BD08-A402E9747FF5}" srcId="{4D6A82B5-B54A-4A50-A7AC-45F74E91EA00}" destId="{7A024504-D8A2-4C77-9539-C0BBAC32164E}" srcOrd="0" destOrd="0" parTransId="{30AB14F1-734E-427A-81DF-9DA20CA666B3}" sibTransId="{D129B1D1-3C62-4733-9F96-534921F36E23}"/>
    <dgm:cxn modelId="{19CECF52-AC99-40C1-8A1C-DE0B8365D799}" type="presOf" srcId="{4D6A82B5-B54A-4A50-A7AC-45F74E91EA00}" destId="{62E2D5DD-9C56-4E80-AF52-DA1BB0A7A08A}" srcOrd="0" destOrd="0" presId="urn:microsoft.com/office/officeart/2005/8/layout/hList1"/>
    <dgm:cxn modelId="{CB31606A-90A9-4678-936A-08DDA8C0A9E3}" srcId="{7A024504-D8A2-4C77-9539-C0BBAC32164E}" destId="{2307D94A-C14A-4299-BCF1-F19CAE65E6AB}" srcOrd="0" destOrd="0" parTransId="{EA2D015F-6305-4755-BDD6-5E3B07A99714}" sibTransId="{088868B5-4379-4E04-B23C-6466B9AA8A37}"/>
    <dgm:cxn modelId="{6B8F69EE-2DFE-4388-804A-A1B102DF8450}" type="presOf" srcId="{2307D94A-C14A-4299-BCF1-F19CAE65E6AB}" destId="{D37D9F47-6C15-4D81-8BB9-A98B128E7B6C}" srcOrd="0" destOrd="0" presId="urn:microsoft.com/office/officeart/2005/8/layout/hList1"/>
    <dgm:cxn modelId="{083834AE-B144-4A08-8387-F31C8AE7E547}" srcId="{7A024504-D8A2-4C77-9539-C0BBAC32164E}" destId="{646976FD-9AC0-4C00-936C-AB433404DDB4}" srcOrd="2" destOrd="0" parTransId="{F4E4B19C-660B-4911-8E57-F5801C1B3793}" sibTransId="{D6C02EC8-C916-467D-B460-15EE4FDADFD7}"/>
    <dgm:cxn modelId="{CFC08BAD-D58B-4C57-9834-00553BBC0E74}" type="presOf" srcId="{2EEF731F-77F0-4C63-A904-8396D85361DD}" destId="{D37D9F47-6C15-4D81-8BB9-A98B128E7B6C}" srcOrd="0" destOrd="1" presId="urn:microsoft.com/office/officeart/2005/8/layout/hList1"/>
    <dgm:cxn modelId="{3EFEB1DE-EB40-4792-A0C5-F1E96125C0AF}" type="presOf" srcId="{7A024504-D8A2-4C77-9539-C0BBAC32164E}" destId="{B166123F-9267-4AF4-9A93-092C171DFE84}" srcOrd="0" destOrd="0" presId="urn:microsoft.com/office/officeart/2005/8/layout/hList1"/>
    <dgm:cxn modelId="{F2A7E063-6E9F-471F-9D3C-C4C2B87C6709}" type="presOf" srcId="{646976FD-9AC0-4C00-936C-AB433404DDB4}" destId="{D37D9F47-6C15-4D81-8BB9-A98B128E7B6C}" srcOrd="0" destOrd="2" presId="urn:microsoft.com/office/officeart/2005/8/layout/hList1"/>
    <dgm:cxn modelId="{2CA2F901-018C-4A85-868F-668B36557404}" type="presParOf" srcId="{62E2D5DD-9C56-4E80-AF52-DA1BB0A7A08A}" destId="{A9F5E5F6-CEDD-4465-BAD6-70E0015CB5CA}" srcOrd="0" destOrd="0" presId="urn:microsoft.com/office/officeart/2005/8/layout/hList1"/>
    <dgm:cxn modelId="{F89C3362-A31F-4F89-B768-28EE7048AA5D}" type="presParOf" srcId="{A9F5E5F6-CEDD-4465-BAD6-70E0015CB5CA}" destId="{B166123F-9267-4AF4-9A93-092C171DFE84}" srcOrd="0" destOrd="0" presId="urn:microsoft.com/office/officeart/2005/8/layout/hList1"/>
    <dgm:cxn modelId="{AE88F9DB-7A23-4448-8047-B4AF0FFC06E2}" type="presParOf" srcId="{A9F5E5F6-CEDD-4465-BAD6-70E0015CB5CA}" destId="{D37D9F47-6C15-4D81-8BB9-A98B128E7B6C}"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CE7680-A9A7-4C10-8CEF-ABF93160A2C3}" type="doc">
      <dgm:prSet loTypeId="urn:microsoft.com/office/officeart/2005/8/layout/vProcess5" loCatId="process" qsTypeId="urn:microsoft.com/office/officeart/2005/8/quickstyle/3d2" qsCatId="3D" csTypeId="urn:microsoft.com/office/officeart/2005/8/colors/accent0_2" csCatId="mainScheme" phldr="1"/>
      <dgm:spPr/>
      <dgm:t>
        <a:bodyPr/>
        <a:lstStyle/>
        <a:p>
          <a:endParaRPr lang="es-ES"/>
        </a:p>
      </dgm:t>
    </dgm:pt>
    <dgm:pt modelId="{64B2A0D4-1B21-422D-AC68-E2904DFABD35}">
      <dgm:prSet phldrT="[Texto]"/>
      <dgm:spPr/>
      <dgm:t>
        <a:bodyPr/>
        <a:lstStyle/>
        <a:p>
          <a:r>
            <a:rPr lang="es-ES" u="sng" dirty="0">
              <a:effectLst>
                <a:outerShdw blurRad="38100" dist="38100" dir="2700000" algn="tl">
                  <a:srgbClr val="000000">
                    <a:alpha val="43137"/>
                  </a:srgbClr>
                </a:outerShdw>
              </a:effectLst>
            </a:rPr>
            <a:t>Identificar al firmante de manera inequívoca</a:t>
          </a:r>
        </a:p>
      </dgm:t>
    </dgm:pt>
    <dgm:pt modelId="{8A3B7F42-A9C4-447E-858B-3FFB9E2A2C17}" type="parTrans" cxnId="{084FD0A4-B518-405A-A7F7-E9E7CF7FF99E}">
      <dgm:prSet/>
      <dgm:spPr/>
      <dgm:t>
        <a:bodyPr/>
        <a:lstStyle/>
        <a:p>
          <a:endParaRPr lang="es-ES"/>
        </a:p>
      </dgm:t>
    </dgm:pt>
    <dgm:pt modelId="{64FA5DFE-3CA7-430B-8D10-3A9D1C987D26}" type="sibTrans" cxnId="{084FD0A4-B518-405A-A7F7-E9E7CF7FF99E}">
      <dgm:prSet/>
      <dgm:spPr/>
      <dgm:t>
        <a:bodyPr/>
        <a:lstStyle/>
        <a:p>
          <a:endParaRPr lang="es-ES"/>
        </a:p>
      </dgm:t>
    </dgm:pt>
    <dgm:pt modelId="{AE0E4F12-1BF0-45E3-AAEB-B573B7183A51}">
      <dgm:prSet phldrT="[Texto]"/>
      <dgm:spPr/>
      <dgm:t>
        <a:bodyPr/>
        <a:lstStyle/>
        <a:p>
          <a:pPr algn="just"/>
          <a:r>
            <a:rPr lang="es-ES" u="sng" dirty="0">
              <a:effectLst>
                <a:outerShdw blurRad="38100" dist="38100" dir="2700000" algn="tl">
                  <a:srgbClr val="000000">
                    <a:alpha val="43137"/>
                  </a:srgbClr>
                </a:outerShdw>
              </a:effectLst>
            </a:rPr>
            <a:t>Asegurar la integridad del documento firmado</a:t>
          </a:r>
          <a:r>
            <a:rPr lang="es-ES" dirty="0"/>
            <a:t>. Asegura que el documento firmado es exactamente el mismo que el original y que no ha sufrido alteración o manipulación.</a:t>
          </a:r>
        </a:p>
      </dgm:t>
    </dgm:pt>
    <dgm:pt modelId="{53B4B6B1-A92A-48CD-B7BA-F5C113A99C38}" type="parTrans" cxnId="{09A59F73-A023-485E-8874-BE612E74D1ED}">
      <dgm:prSet/>
      <dgm:spPr/>
      <dgm:t>
        <a:bodyPr/>
        <a:lstStyle/>
        <a:p>
          <a:endParaRPr lang="es-ES"/>
        </a:p>
      </dgm:t>
    </dgm:pt>
    <dgm:pt modelId="{5460460C-53B0-4574-9869-F8D785706927}" type="sibTrans" cxnId="{09A59F73-A023-485E-8874-BE612E74D1ED}">
      <dgm:prSet/>
      <dgm:spPr/>
      <dgm:t>
        <a:bodyPr/>
        <a:lstStyle/>
        <a:p>
          <a:endParaRPr lang="es-ES"/>
        </a:p>
      </dgm:t>
    </dgm:pt>
    <dgm:pt modelId="{6BE48939-B27B-4B3B-9E6E-1AD2ED517183}">
      <dgm:prSet/>
      <dgm:spPr/>
      <dgm:t>
        <a:bodyPr/>
        <a:lstStyle/>
        <a:p>
          <a:pPr algn="just"/>
          <a:r>
            <a:rPr lang="es-ES" u="sng" dirty="0">
              <a:effectLst>
                <a:outerShdw blurRad="38100" dist="38100" dir="2700000" algn="tl">
                  <a:srgbClr val="000000">
                    <a:alpha val="43137"/>
                  </a:srgbClr>
                </a:outerShdw>
              </a:effectLst>
            </a:rPr>
            <a:t>Asegurar el no repudio del documento firmado</a:t>
          </a:r>
          <a:r>
            <a:rPr lang="es-ES" dirty="0"/>
            <a:t>. Los datos que utiliza el firmante para realizar la firma son únicos y exclusivos y, por tanto, posteriormente, no puede decir que no ha firmado el documento.</a:t>
          </a:r>
        </a:p>
      </dgm:t>
    </dgm:pt>
    <dgm:pt modelId="{F3CBA4FA-8946-4FBE-9496-4F0EDFC6E4C9}" type="parTrans" cxnId="{69102156-0FAE-4C76-BFA6-778368F8A61B}">
      <dgm:prSet/>
      <dgm:spPr/>
      <dgm:t>
        <a:bodyPr/>
        <a:lstStyle/>
        <a:p>
          <a:endParaRPr lang="es-ES"/>
        </a:p>
      </dgm:t>
    </dgm:pt>
    <dgm:pt modelId="{C05CFFFF-0091-42F7-BA61-C2EC61CDF6D2}" type="sibTrans" cxnId="{69102156-0FAE-4C76-BFA6-778368F8A61B}">
      <dgm:prSet/>
      <dgm:spPr/>
      <dgm:t>
        <a:bodyPr/>
        <a:lstStyle/>
        <a:p>
          <a:endParaRPr lang="es-ES"/>
        </a:p>
      </dgm:t>
    </dgm:pt>
    <dgm:pt modelId="{58280290-12CB-42CF-8BB8-F4E1AA265F04}" type="pres">
      <dgm:prSet presAssocID="{2FCE7680-A9A7-4C10-8CEF-ABF93160A2C3}" presName="outerComposite" presStyleCnt="0">
        <dgm:presLayoutVars>
          <dgm:chMax val="5"/>
          <dgm:dir/>
          <dgm:resizeHandles val="exact"/>
        </dgm:presLayoutVars>
      </dgm:prSet>
      <dgm:spPr/>
      <dgm:t>
        <a:bodyPr/>
        <a:lstStyle/>
        <a:p>
          <a:endParaRPr lang="es-ES"/>
        </a:p>
      </dgm:t>
    </dgm:pt>
    <dgm:pt modelId="{7542023C-C686-410C-9A3A-01FC4AF3F84C}" type="pres">
      <dgm:prSet presAssocID="{2FCE7680-A9A7-4C10-8CEF-ABF93160A2C3}" presName="dummyMaxCanvas" presStyleCnt="0">
        <dgm:presLayoutVars/>
      </dgm:prSet>
      <dgm:spPr/>
    </dgm:pt>
    <dgm:pt modelId="{358F4EDD-9D77-445D-8E54-03E7065E92EA}" type="pres">
      <dgm:prSet presAssocID="{2FCE7680-A9A7-4C10-8CEF-ABF93160A2C3}" presName="ThreeNodes_1" presStyleLbl="node1" presStyleIdx="0" presStyleCnt="3">
        <dgm:presLayoutVars>
          <dgm:bulletEnabled val="1"/>
        </dgm:presLayoutVars>
      </dgm:prSet>
      <dgm:spPr/>
      <dgm:t>
        <a:bodyPr/>
        <a:lstStyle/>
        <a:p>
          <a:endParaRPr lang="es-ES"/>
        </a:p>
      </dgm:t>
    </dgm:pt>
    <dgm:pt modelId="{65AE6339-4424-4F95-BD30-CB75B4D1AEBF}" type="pres">
      <dgm:prSet presAssocID="{2FCE7680-A9A7-4C10-8CEF-ABF93160A2C3}" presName="ThreeNodes_2" presStyleLbl="node1" presStyleIdx="1" presStyleCnt="3">
        <dgm:presLayoutVars>
          <dgm:bulletEnabled val="1"/>
        </dgm:presLayoutVars>
      </dgm:prSet>
      <dgm:spPr/>
      <dgm:t>
        <a:bodyPr/>
        <a:lstStyle/>
        <a:p>
          <a:endParaRPr lang="es-ES"/>
        </a:p>
      </dgm:t>
    </dgm:pt>
    <dgm:pt modelId="{A0EE4F8B-DBD6-4E7D-AE34-9E2D49700375}" type="pres">
      <dgm:prSet presAssocID="{2FCE7680-A9A7-4C10-8CEF-ABF93160A2C3}" presName="ThreeNodes_3" presStyleLbl="node1" presStyleIdx="2" presStyleCnt="3">
        <dgm:presLayoutVars>
          <dgm:bulletEnabled val="1"/>
        </dgm:presLayoutVars>
      </dgm:prSet>
      <dgm:spPr/>
      <dgm:t>
        <a:bodyPr/>
        <a:lstStyle/>
        <a:p>
          <a:endParaRPr lang="es-ES"/>
        </a:p>
      </dgm:t>
    </dgm:pt>
    <dgm:pt modelId="{E4DDF937-1C62-4502-B100-23886A2F7FF6}" type="pres">
      <dgm:prSet presAssocID="{2FCE7680-A9A7-4C10-8CEF-ABF93160A2C3}" presName="ThreeConn_1-2" presStyleLbl="fgAccFollowNode1" presStyleIdx="0" presStyleCnt="2">
        <dgm:presLayoutVars>
          <dgm:bulletEnabled val="1"/>
        </dgm:presLayoutVars>
      </dgm:prSet>
      <dgm:spPr/>
      <dgm:t>
        <a:bodyPr/>
        <a:lstStyle/>
        <a:p>
          <a:endParaRPr lang="es-ES"/>
        </a:p>
      </dgm:t>
    </dgm:pt>
    <dgm:pt modelId="{F545E0EC-1006-4D92-A66A-75D6E39324A1}" type="pres">
      <dgm:prSet presAssocID="{2FCE7680-A9A7-4C10-8CEF-ABF93160A2C3}" presName="ThreeConn_2-3" presStyleLbl="fgAccFollowNode1" presStyleIdx="1" presStyleCnt="2">
        <dgm:presLayoutVars>
          <dgm:bulletEnabled val="1"/>
        </dgm:presLayoutVars>
      </dgm:prSet>
      <dgm:spPr/>
      <dgm:t>
        <a:bodyPr/>
        <a:lstStyle/>
        <a:p>
          <a:endParaRPr lang="es-ES"/>
        </a:p>
      </dgm:t>
    </dgm:pt>
    <dgm:pt modelId="{FDEF47CF-0200-4D2A-B9ED-EFD292EAC698}" type="pres">
      <dgm:prSet presAssocID="{2FCE7680-A9A7-4C10-8CEF-ABF93160A2C3}" presName="ThreeNodes_1_text" presStyleLbl="node1" presStyleIdx="2" presStyleCnt="3">
        <dgm:presLayoutVars>
          <dgm:bulletEnabled val="1"/>
        </dgm:presLayoutVars>
      </dgm:prSet>
      <dgm:spPr/>
      <dgm:t>
        <a:bodyPr/>
        <a:lstStyle/>
        <a:p>
          <a:endParaRPr lang="es-ES"/>
        </a:p>
      </dgm:t>
    </dgm:pt>
    <dgm:pt modelId="{4BC9DE59-70F8-49DD-83DA-0C095774B51E}" type="pres">
      <dgm:prSet presAssocID="{2FCE7680-A9A7-4C10-8CEF-ABF93160A2C3}" presName="ThreeNodes_2_text" presStyleLbl="node1" presStyleIdx="2" presStyleCnt="3">
        <dgm:presLayoutVars>
          <dgm:bulletEnabled val="1"/>
        </dgm:presLayoutVars>
      </dgm:prSet>
      <dgm:spPr/>
      <dgm:t>
        <a:bodyPr/>
        <a:lstStyle/>
        <a:p>
          <a:endParaRPr lang="es-ES"/>
        </a:p>
      </dgm:t>
    </dgm:pt>
    <dgm:pt modelId="{40E97898-DFD6-4B39-9BCA-E3F9389AA43F}" type="pres">
      <dgm:prSet presAssocID="{2FCE7680-A9A7-4C10-8CEF-ABF93160A2C3}" presName="ThreeNodes_3_text" presStyleLbl="node1" presStyleIdx="2" presStyleCnt="3">
        <dgm:presLayoutVars>
          <dgm:bulletEnabled val="1"/>
        </dgm:presLayoutVars>
      </dgm:prSet>
      <dgm:spPr/>
      <dgm:t>
        <a:bodyPr/>
        <a:lstStyle/>
        <a:p>
          <a:endParaRPr lang="es-ES"/>
        </a:p>
      </dgm:t>
    </dgm:pt>
  </dgm:ptLst>
  <dgm:cxnLst>
    <dgm:cxn modelId="{2300ADEF-801A-483D-9093-A737866AB1B9}" type="presOf" srcId="{5460460C-53B0-4574-9869-F8D785706927}" destId="{F545E0EC-1006-4D92-A66A-75D6E39324A1}" srcOrd="0" destOrd="0" presId="urn:microsoft.com/office/officeart/2005/8/layout/vProcess5"/>
    <dgm:cxn modelId="{9944FA50-BE79-4234-9579-999EFDCC5C5A}" type="presOf" srcId="{2FCE7680-A9A7-4C10-8CEF-ABF93160A2C3}" destId="{58280290-12CB-42CF-8BB8-F4E1AA265F04}" srcOrd="0" destOrd="0" presId="urn:microsoft.com/office/officeart/2005/8/layout/vProcess5"/>
    <dgm:cxn modelId="{2E1B97B9-6D0C-48DA-B70F-051553E374E8}" type="presOf" srcId="{6BE48939-B27B-4B3B-9E6E-1AD2ED517183}" destId="{40E97898-DFD6-4B39-9BCA-E3F9389AA43F}" srcOrd="1" destOrd="0" presId="urn:microsoft.com/office/officeart/2005/8/layout/vProcess5"/>
    <dgm:cxn modelId="{C7DCC643-8399-429C-8F8B-A7752DFF130C}" type="presOf" srcId="{64B2A0D4-1B21-422D-AC68-E2904DFABD35}" destId="{358F4EDD-9D77-445D-8E54-03E7065E92EA}" srcOrd="0" destOrd="0" presId="urn:microsoft.com/office/officeart/2005/8/layout/vProcess5"/>
    <dgm:cxn modelId="{D3E81352-3C91-47A5-BD45-37667497D3E8}" type="presOf" srcId="{64B2A0D4-1B21-422D-AC68-E2904DFABD35}" destId="{FDEF47CF-0200-4D2A-B9ED-EFD292EAC698}" srcOrd="1" destOrd="0" presId="urn:microsoft.com/office/officeart/2005/8/layout/vProcess5"/>
    <dgm:cxn modelId="{79951566-238B-4C87-9761-3F333CD58640}" type="presOf" srcId="{64FA5DFE-3CA7-430B-8D10-3A9D1C987D26}" destId="{E4DDF937-1C62-4502-B100-23886A2F7FF6}" srcOrd="0" destOrd="0" presId="urn:microsoft.com/office/officeart/2005/8/layout/vProcess5"/>
    <dgm:cxn modelId="{084FD0A4-B518-405A-A7F7-E9E7CF7FF99E}" srcId="{2FCE7680-A9A7-4C10-8CEF-ABF93160A2C3}" destId="{64B2A0D4-1B21-422D-AC68-E2904DFABD35}" srcOrd="0" destOrd="0" parTransId="{8A3B7F42-A9C4-447E-858B-3FFB9E2A2C17}" sibTransId="{64FA5DFE-3CA7-430B-8D10-3A9D1C987D26}"/>
    <dgm:cxn modelId="{69102156-0FAE-4C76-BFA6-778368F8A61B}" srcId="{2FCE7680-A9A7-4C10-8CEF-ABF93160A2C3}" destId="{6BE48939-B27B-4B3B-9E6E-1AD2ED517183}" srcOrd="2" destOrd="0" parTransId="{F3CBA4FA-8946-4FBE-9496-4F0EDFC6E4C9}" sibTransId="{C05CFFFF-0091-42F7-BA61-C2EC61CDF6D2}"/>
    <dgm:cxn modelId="{D072F052-1ACE-4896-8EAB-153E6C184906}" type="presOf" srcId="{AE0E4F12-1BF0-45E3-AAEB-B573B7183A51}" destId="{65AE6339-4424-4F95-BD30-CB75B4D1AEBF}" srcOrd="0" destOrd="0" presId="urn:microsoft.com/office/officeart/2005/8/layout/vProcess5"/>
    <dgm:cxn modelId="{E76D26A1-1E5A-4A0A-9EFE-09A0C5D3081B}" type="presOf" srcId="{6BE48939-B27B-4B3B-9E6E-1AD2ED517183}" destId="{A0EE4F8B-DBD6-4E7D-AE34-9E2D49700375}" srcOrd="0" destOrd="0" presId="urn:microsoft.com/office/officeart/2005/8/layout/vProcess5"/>
    <dgm:cxn modelId="{09A59F73-A023-485E-8874-BE612E74D1ED}" srcId="{2FCE7680-A9A7-4C10-8CEF-ABF93160A2C3}" destId="{AE0E4F12-1BF0-45E3-AAEB-B573B7183A51}" srcOrd="1" destOrd="0" parTransId="{53B4B6B1-A92A-48CD-B7BA-F5C113A99C38}" sibTransId="{5460460C-53B0-4574-9869-F8D785706927}"/>
    <dgm:cxn modelId="{F66778A6-E42B-4F64-BCFD-F6459AA8B987}" type="presOf" srcId="{AE0E4F12-1BF0-45E3-AAEB-B573B7183A51}" destId="{4BC9DE59-70F8-49DD-83DA-0C095774B51E}" srcOrd="1" destOrd="0" presId="urn:microsoft.com/office/officeart/2005/8/layout/vProcess5"/>
    <dgm:cxn modelId="{0464EC14-87CE-4D02-9F19-7F8CF3693E95}" type="presParOf" srcId="{58280290-12CB-42CF-8BB8-F4E1AA265F04}" destId="{7542023C-C686-410C-9A3A-01FC4AF3F84C}" srcOrd="0" destOrd="0" presId="urn:microsoft.com/office/officeart/2005/8/layout/vProcess5"/>
    <dgm:cxn modelId="{2AFCD860-BFDB-4512-AA44-534935F006C9}" type="presParOf" srcId="{58280290-12CB-42CF-8BB8-F4E1AA265F04}" destId="{358F4EDD-9D77-445D-8E54-03E7065E92EA}" srcOrd="1" destOrd="0" presId="urn:microsoft.com/office/officeart/2005/8/layout/vProcess5"/>
    <dgm:cxn modelId="{FA5AC361-FBE4-40B1-8F68-07C75ADCF3EF}" type="presParOf" srcId="{58280290-12CB-42CF-8BB8-F4E1AA265F04}" destId="{65AE6339-4424-4F95-BD30-CB75B4D1AEBF}" srcOrd="2" destOrd="0" presId="urn:microsoft.com/office/officeart/2005/8/layout/vProcess5"/>
    <dgm:cxn modelId="{B82EA676-8252-4943-9225-8CEA1BCA0AE8}" type="presParOf" srcId="{58280290-12CB-42CF-8BB8-F4E1AA265F04}" destId="{A0EE4F8B-DBD6-4E7D-AE34-9E2D49700375}" srcOrd="3" destOrd="0" presId="urn:microsoft.com/office/officeart/2005/8/layout/vProcess5"/>
    <dgm:cxn modelId="{2FCFE9C8-456F-4EE2-9BDA-60994867FD7C}" type="presParOf" srcId="{58280290-12CB-42CF-8BB8-F4E1AA265F04}" destId="{E4DDF937-1C62-4502-B100-23886A2F7FF6}" srcOrd="4" destOrd="0" presId="urn:microsoft.com/office/officeart/2005/8/layout/vProcess5"/>
    <dgm:cxn modelId="{6445C95E-60CE-4982-8C0A-BF91053FE62F}" type="presParOf" srcId="{58280290-12CB-42CF-8BB8-F4E1AA265F04}" destId="{F545E0EC-1006-4D92-A66A-75D6E39324A1}" srcOrd="5" destOrd="0" presId="urn:microsoft.com/office/officeart/2005/8/layout/vProcess5"/>
    <dgm:cxn modelId="{770F23AB-B3C9-44B7-8812-D883B9290EB3}" type="presParOf" srcId="{58280290-12CB-42CF-8BB8-F4E1AA265F04}" destId="{FDEF47CF-0200-4D2A-B9ED-EFD292EAC698}" srcOrd="6" destOrd="0" presId="urn:microsoft.com/office/officeart/2005/8/layout/vProcess5"/>
    <dgm:cxn modelId="{F8A3C476-E880-4AF1-9DC1-F9D4535995F6}" type="presParOf" srcId="{58280290-12CB-42CF-8BB8-F4E1AA265F04}" destId="{4BC9DE59-70F8-49DD-83DA-0C095774B51E}" srcOrd="7" destOrd="0" presId="urn:microsoft.com/office/officeart/2005/8/layout/vProcess5"/>
    <dgm:cxn modelId="{C09D4D42-B305-465B-86C0-4D4BF02374A5}" type="presParOf" srcId="{58280290-12CB-42CF-8BB8-F4E1AA265F04}" destId="{40E97898-DFD6-4B39-9BCA-E3F9389AA43F}"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212193-9406-4018-9624-E945BE6A9648}" type="doc">
      <dgm:prSet loTypeId="urn:microsoft.com/office/officeart/2005/8/layout/arrow2" loCatId="process" qsTypeId="urn:microsoft.com/office/officeart/2005/8/quickstyle/3d1" qsCatId="3D" csTypeId="urn:microsoft.com/office/officeart/2005/8/colors/accent0_2" csCatId="mainScheme" phldr="1"/>
      <dgm:spPr/>
    </dgm:pt>
    <dgm:pt modelId="{BB58B690-B3BD-4957-991B-ABDE4C9639AD}">
      <dgm:prSet phldrT="[Texto]" custT="1"/>
      <dgm:spPr/>
      <dgm:t>
        <a:bodyPr/>
        <a:lstStyle/>
        <a:p>
          <a:r>
            <a:rPr lang="es-ES" sz="2000" dirty="0">
              <a:solidFill>
                <a:srgbClr val="FF0000"/>
              </a:solidFill>
            </a:rPr>
            <a:t>Simple</a:t>
          </a:r>
        </a:p>
      </dgm:t>
    </dgm:pt>
    <dgm:pt modelId="{2677B69A-8F3D-4378-AD67-5FED5E7C1671}" type="parTrans" cxnId="{FE76AF94-79A8-44A9-94F3-121BC02B6C57}">
      <dgm:prSet/>
      <dgm:spPr/>
      <dgm:t>
        <a:bodyPr/>
        <a:lstStyle/>
        <a:p>
          <a:endParaRPr lang="es-ES"/>
        </a:p>
      </dgm:t>
    </dgm:pt>
    <dgm:pt modelId="{BB2B33B7-FA7F-4EFE-86C4-8470533B3095}" type="sibTrans" cxnId="{FE76AF94-79A8-44A9-94F3-121BC02B6C57}">
      <dgm:prSet/>
      <dgm:spPr/>
      <dgm:t>
        <a:bodyPr/>
        <a:lstStyle/>
        <a:p>
          <a:endParaRPr lang="es-ES"/>
        </a:p>
      </dgm:t>
    </dgm:pt>
    <dgm:pt modelId="{153604D3-A0DE-4473-9610-5768D6FA374F}">
      <dgm:prSet phldrT="[Texto]" custT="1"/>
      <dgm:spPr/>
      <dgm:t>
        <a:bodyPr/>
        <a:lstStyle/>
        <a:p>
          <a:r>
            <a:rPr lang="es-ES" sz="2000" dirty="0">
              <a:solidFill>
                <a:srgbClr val="FF0000"/>
              </a:solidFill>
            </a:rPr>
            <a:t>Avanzada</a:t>
          </a:r>
          <a:endParaRPr lang="es-ES" sz="1900" dirty="0">
            <a:solidFill>
              <a:srgbClr val="FF0000"/>
            </a:solidFill>
          </a:endParaRPr>
        </a:p>
      </dgm:t>
    </dgm:pt>
    <dgm:pt modelId="{F1C94A9D-C089-4D71-8546-39D0DBB2410C}" type="parTrans" cxnId="{17D5BD78-CF01-4FB1-A809-FB7707F7DCD0}">
      <dgm:prSet/>
      <dgm:spPr/>
      <dgm:t>
        <a:bodyPr/>
        <a:lstStyle/>
        <a:p>
          <a:endParaRPr lang="es-ES"/>
        </a:p>
      </dgm:t>
    </dgm:pt>
    <dgm:pt modelId="{EE222101-98DA-4B8D-B7DA-DEB28937AA36}" type="sibTrans" cxnId="{17D5BD78-CF01-4FB1-A809-FB7707F7DCD0}">
      <dgm:prSet/>
      <dgm:spPr/>
      <dgm:t>
        <a:bodyPr/>
        <a:lstStyle/>
        <a:p>
          <a:endParaRPr lang="es-ES"/>
        </a:p>
      </dgm:t>
    </dgm:pt>
    <dgm:pt modelId="{F1F448D9-780C-495A-AE48-06D6D7D2E326}">
      <dgm:prSet phldrT="[Texto]" custT="1"/>
      <dgm:spPr/>
      <dgm:t>
        <a:bodyPr/>
        <a:lstStyle/>
        <a:p>
          <a:r>
            <a:rPr lang="es-ES" sz="2000" dirty="0">
              <a:solidFill>
                <a:srgbClr val="FF0000"/>
              </a:solidFill>
            </a:rPr>
            <a:t>Cualificada</a:t>
          </a:r>
          <a:endParaRPr lang="es-ES" sz="1600" dirty="0">
            <a:solidFill>
              <a:srgbClr val="FF0000"/>
            </a:solidFill>
          </a:endParaRPr>
        </a:p>
      </dgm:t>
    </dgm:pt>
    <dgm:pt modelId="{8967CE65-EC02-4D20-8F17-AF4644C6CE74}" type="parTrans" cxnId="{71332130-55FE-4A1C-8024-57A6558D2839}">
      <dgm:prSet/>
      <dgm:spPr/>
      <dgm:t>
        <a:bodyPr/>
        <a:lstStyle/>
        <a:p>
          <a:endParaRPr lang="es-ES"/>
        </a:p>
      </dgm:t>
    </dgm:pt>
    <dgm:pt modelId="{5BCE2A89-3CCD-41CD-B454-6208804A3642}" type="sibTrans" cxnId="{71332130-55FE-4A1C-8024-57A6558D2839}">
      <dgm:prSet/>
      <dgm:spPr/>
      <dgm:t>
        <a:bodyPr/>
        <a:lstStyle/>
        <a:p>
          <a:endParaRPr lang="es-ES"/>
        </a:p>
      </dgm:t>
    </dgm:pt>
    <dgm:pt modelId="{7991D7D9-595C-4D0D-9B3B-825735E64F20}" type="pres">
      <dgm:prSet presAssocID="{3E212193-9406-4018-9624-E945BE6A9648}" presName="arrowDiagram" presStyleCnt="0">
        <dgm:presLayoutVars>
          <dgm:chMax val="5"/>
          <dgm:dir/>
          <dgm:resizeHandles val="exact"/>
        </dgm:presLayoutVars>
      </dgm:prSet>
      <dgm:spPr/>
    </dgm:pt>
    <dgm:pt modelId="{58908565-BB77-4565-B952-ACA5D804F2CC}" type="pres">
      <dgm:prSet presAssocID="{3E212193-9406-4018-9624-E945BE6A9648}" presName="arrow" presStyleLbl="bgShp" presStyleIdx="0" presStyleCnt="1" custLinFactNeighborX="2039"/>
      <dgm:spPr/>
    </dgm:pt>
    <dgm:pt modelId="{F2364206-D435-4AFE-B97C-B610A9DC8391}" type="pres">
      <dgm:prSet presAssocID="{3E212193-9406-4018-9624-E945BE6A9648}" presName="arrowDiagram3" presStyleCnt="0"/>
      <dgm:spPr/>
    </dgm:pt>
    <dgm:pt modelId="{4343787A-438D-411C-846E-2CA1DDB71DD1}" type="pres">
      <dgm:prSet presAssocID="{BB58B690-B3BD-4957-991B-ABDE4C9639AD}" presName="bullet3a" presStyleLbl="node1" presStyleIdx="0" presStyleCnt="3"/>
      <dgm:spPr/>
    </dgm:pt>
    <dgm:pt modelId="{0630C1D7-F8D6-4CDD-8E7E-63DEA0F03F44}" type="pres">
      <dgm:prSet presAssocID="{BB58B690-B3BD-4957-991B-ABDE4C9639AD}" presName="textBox3a" presStyleLbl="revTx" presStyleIdx="0" presStyleCnt="3">
        <dgm:presLayoutVars>
          <dgm:bulletEnabled val="1"/>
        </dgm:presLayoutVars>
      </dgm:prSet>
      <dgm:spPr/>
      <dgm:t>
        <a:bodyPr/>
        <a:lstStyle/>
        <a:p>
          <a:endParaRPr lang="es-ES"/>
        </a:p>
      </dgm:t>
    </dgm:pt>
    <dgm:pt modelId="{4FCBDE24-CDF3-47E5-A285-0D29C670D74E}" type="pres">
      <dgm:prSet presAssocID="{153604D3-A0DE-4473-9610-5768D6FA374F}" presName="bullet3b" presStyleLbl="node1" presStyleIdx="1" presStyleCnt="3"/>
      <dgm:spPr/>
    </dgm:pt>
    <dgm:pt modelId="{F1BC653D-D409-4F3B-8078-08D83F8B17D5}" type="pres">
      <dgm:prSet presAssocID="{153604D3-A0DE-4473-9610-5768D6FA374F}" presName="textBox3b" presStyleLbl="revTx" presStyleIdx="1" presStyleCnt="3" custScaleX="140567">
        <dgm:presLayoutVars>
          <dgm:bulletEnabled val="1"/>
        </dgm:presLayoutVars>
      </dgm:prSet>
      <dgm:spPr/>
      <dgm:t>
        <a:bodyPr/>
        <a:lstStyle/>
        <a:p>
          <a:endParaRPr lang="es-ES"/>
        </a:p>
      </dgm:t>
    </dgm:pt>
    <dgm:pt modelId="{1F00BAEA-596D-465C-B2BF-EEE8F9677756}" type="pres">
      <dgm:prSet presAssocID="{F1F448D9-780C-495A-AE48-06D6D7D2E326}" presName="bullet3c" presStyleLbl="node1" presStyleIdx="2" presStyleCnt="3"/>
      <dgm:spPr/>
    </dgm:pt>
    <dgm:pt modelId="{57BB0163-E25B-4E82-AB34-1F54C4E02A58}" type="pres">
      <dgm:prSet presAssocID="{F1F448D9-780C-495A-AE48-06D6D7D2E326}" presName="textBox3c" presStyleLbl="revTx" presStyleIdx="2" presStyleCnt="3" custScaleX="168189" custLinFactNeighborX="24102">
        <dgm:presLayoutVars>
          <dgm:bulletEnabled val="1"/>
        </dgm:presLayoutVars>
      </dgm:prSet>
      <dgm:spPr/>
      <dgm:t>
        <a:bodyPr/>
        <a:lstStyle/>
        <a:p>
          <a:endParaRPr lang="es-ES"/>
        </a:p>
      </dgm:t>
    </dgm:pt>
  </dgm:ptLst>
  <dgm:cxnLst>
    <dgm:cxn modelId="{71332130-55FE-4A1C-8024-57A6558D2839}" srcId="{3E212193-9406-4018-9624-E945BE6A9648}" destId="{F1F448D9-780C-495A-AE48-06D6D7D2E326}" srcOrd="2" destOrd="0" parTransId="{8967CE65-EC02-4D20-8F17-AF4644C6CE74}" sibTransId="{5BCE2A89-3CCD-41CD-B454-6208804A3642}"/>
    <dgm:cxn modelId="{17D5BD78-CF01-4FB1-A809-FB7707F7DCD0}" srcId="{3E212193-9406-4018-9624-E945BE6A9648}" destId="{153604D3-A0DE-4473-9610-5768D6FA374F}" srcOrd="1" destOrd="0" parTransId="{F1C94A9D-C089-4D71-8546-39D0DBB2410C}" sibTransId="{EE222101-98DA-4B8D-B7DA-DEB28937AA36}"/>
    <dgm:cxn modelId="{E2FB2FFB-5716-4914-96C6-ACE76FE07C15}" type="presOf" srcId="{BB58B690-B3BD-4957-991B-ABDE4C9639AD}" destId="{0630C1D7-F8D6-4CDD-8E7E-63DEA0F03F44}" srcOrd="0" destOrd="0" presId="urn:microsoft.com/office/officeart/2005/8/layout/arrow2"/>
    <dgm:cxn modelId="{50024AEC-FC52-4CC2-A42D-A7A8D85662FA}" type="presOf" srcId="{F1F448D9-780C-495A-AE48-06D6D7D2E326}" destId="{57BB0163-E25B-4E82-AB34-1F54C4E02A58}" srcOrd="0" destOrd="0" presId="urn:microsoft.com/office/officeart/2005/8/layout/arrow2"/>
    <dgm:cxn modelId="{FE76AF94-79A8-44A9-94F3-121BC02B6C57}" srcId="{3E212193-9406-4018-9624-E945BE6A9648}" destId="{BB58B690-B3BD-4957-991B-ABDE4C9639AD}" srcOrd="0" destOrd="0" parTransId="{2677B69A-8F3D-4378-AD67-5FED5E7C1671}" sibTransId="{BB2B33B7-FA7F-4EFE-86C4-8470533B3095}"/>
    <dgm:cxn modelId="{96D74D25-F94A-4B82-9E6F-A825A9B69C50}" type="presOf" srcId="{153604D3-A0DE-4473-9610-5768D6FA374F}" destId="{F1BC653D-D409-4F3B-8078-08D83F8B17D5}" srcOrd="0" destOrd="0" presId="urn:microsoft.com/office/officeart/2005/8/layout/arrow2"/>
    <dgm:cxn modelId="{E69D22FD-1B24-43FF-BF18-78E5EC275BDF}" type="presOf" srcId="{3E212193-9406-4018-9624-E945BE6A9648}" destId="{7991D7D9-595C-4D0D-9B3B-825735E64F20}" srcOrd="0" destOrd="0" presId="urn:microsoft.com/office/officeart/2005/8/layout/arrow2"/>
    <dgm:cxn modelId="{407FB3B3-8C23-4AF2-8561-5146B851030A}" type="presParOf" srcId="{7991D7D9-595C-4D0D-9B3B-825735E64F20}" destId="{58908565-BB77-4565-B952-ACA5D804F2CC}" srcOrd="0" destOrd="0" presId="urn:microsoft.com/office/officeart/2005/8/layout/arrow2"/>
    <dgm:cxn modelId="{E504BAE5-06A7-43FC-9F06-182A48DFD8B7}" type="presParOf" srcId="{7991D7D9-595C-4D0D-9B3B-825735E64F20}" destId="{F2364206-D435-4AFE-B97C-B610A9DC8391}" srcOrd="1" destOrd="0" presId="urn:microsoft.com/office/officeart/2005/8/layout/arrow2"/>
    <dgm:cxn modelId="{AF01A313-B429-4BDA-8D5E-33EA777D5E8E}" type="presParOf" srcId="{F2364206-D435-4AFE-B97C-B610A9DC8391}" destId="{4343787A-438D-411C-846E-2CA1DDB71DD1}" srcOrd="0" destOrd="0" presId="urn:microsoft.com/office/officeart/2005/8/layout/arrow2"/>
    <dgm:cxn modelId="{FEA40295-9888-4A58-9FDD-2F7BA408D5CB}" type="presParOf" srcId="{F2364206-D435-4AFE-B97C-B610A9DC8391}" destId="{0630C1D7-F8D6-4CDD-8E7E-63DEA0F03F44}" srcOrd="1" destOrd="0" presId="urn:microsoft.com/office/officeart/2005/8/layout/arrow2"/>
    <dgm:cxn modelId="{2D0DBD9C-390F-4094-BD46-AF78B275CDF3}" type="presParOf" srcId="{F2364206-D435-4AFE-B97C-B610A9DC8391}" destId="{4FCBDE24-CDF3-47E5-A285-0D29C670D74E}" srcOrd="2" destOrd="0" presId="urn:microsoft.com/office/officeart/2005/8/layout/arrow2"/>
    <dgm:cxn modelId="{D29DE666-41DA-4C8B-BC05-F6BC26CC96BD}" type="presParOf" srcId="{F2364206-D435-4AFE-B97C-B610A9DC8391}" destId="{F1BC653D-D409-4F3B-8078-08D83F8B17D5}" srcOrd="3" destOrd="0" presId="urn:microsoft.com/office/officeart/2005/8/layout/arrow2"/>
    <dgm:cxn modelId="{6F368636-DC70-4B78-BBCA-063CF19E4381}" type="presParOf" srcId="{F2364206-D435-4AFE-B97C-B610A9DC8391}" destId="{1F00BAEA-596D-465C-B2BF-EEE8F9677756}" srcOrd="4" destOrd="0" presId="urn:microsoft.com/office/officeart/2005/8/layout/arrow2"/>
    <dgm:cxn modelId="{7338F8E4-F4DA-453B-8579-912D390202B7}" type="presParOf" srcId="{F2364206-D435-4AFE-B97C-B610A9DC8391}" destId="{57BB0163-E25B-4E82-AB34-1F54C4E02A58}"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D4DDA4-7F2B-4EFD-99BD-A802AE439968}" type="doc">
      <dgm:prSet loTypeId="urn:microsoft.com/office/officeart/2005/8/layout/hList1" loCatId="list" qsTypeId="urn:microsoft.com/office/officeart/2005/8/quickstyle/3d2" qsCatId="3D" csTypeId="urn:microsoft.com/office/officeart/2005/8/colors/accent0_2" csCatId="mainScheme" phldr="1"/>
      <dgm:spPr/>
      <dgm:t>
        <a:bodyPr/>
        <a:lstStyle/>
        <a:p>
          <a:endParaRPr lang="es-ES"/>
        </a:p>
      </dgm:t>
    </dgm:pt>
    <dgm:pt modelId="{DD8E6DF1-B915-4B3D-9E16-AD35F7295394}">
      <dgm:prSet phldrT="[Texto]"/>
      <dgm:spPr/>
      <dgm:t>
        <a:bodyPr/>
        <a:lstStyle/>
        <a:p>
          <a:r>
            <a:rPr lang="es-ES" dirty="0"/>
            <a:t>Firma Electrónica Simple</a:t>
          </a:r>
        </a:p>
      </dgm:t>
    </dgm:pt>
    <dgm:pt modelId="{D5C8FB72-0819-4832-838E-D6A821B80323}" type="parTrans" cxnId="{735AEA66-4584-4214-ADB2-66D82BC2CE1D}">
      <dgm:prSet/>
      <dgm:spPr/>
      <dgm:t>
        <a:bodyPr/>
        <a:lstStyle/>
        <a:p>
          <a:endParaRPr lang="es-ES"/>
        </a:p>
      </dgm:t>
    </dgm:pt>
    <dgm:pt modelId="{0A7EA8F5-1C7C-41E0-8CE6-B658FB4A0C11}" type="sibTrans" cxnId="{735AEA66-4584-4214-ADB2-66D82BC2CE1D}">
      <dgm:prSet/>
      <dgm:spPr/>
      <dgm:t>
        <a:bodyPr/>
        <a:lstStyle/>
        <a:p>
          <a:endParaRPr lang="es-ES"/>
        </a:p>
      </dgm:t>
    </dgm:pt>
    <dgm:pt modelId="{4935ED9E-3843-40AD-AEBE-0CFE08AB32BD}">
      <dgm:prSet phldrT="[Texto]"/>
      <dgm:spPr/>
      <dgm:t>
        <a:bodyPr/>
        <a:lstStyle/>
        <a:p>
          <a:r>
            <a:rPr lang="es-ES" dirty="0"/>
            <a:t>Conjunto de datos en forma electrónica consignados junto a otros o asociados con ellos, que pueden ser utilizados como medio de identificación del firmante</a:t>
          </a:r>
        </a:p>
      </dgm:t>
    </dgm:pt>
    <dgm:pt modelId="{CF0B378E-15F9-45D1-8882-8578794C3DFB}" type="parTrans" cxnId="{EAA74633-1B29-49E9-8A74-785BAA0B12AF}">
      <dgm:prSet/>
      <dgm:spPr/>
      <dgm:t>
        <a:bodyPr/>
        <a:lstStyle/>
        <a:p>
          <a:endParaRPr lang="es-ES"/>
        </a:p>
      </dgm:t>
    </dgm:pt>
    <dgm:pt modelId="{036E0A1B-7846-48E9-9112-BEC18171A916}" type="sibTrans" cxnId="{EAA74633-1B29-49E9-8A74-785BAA0B12AF}">
      <dgm:prSet/>
      <dgm:spPr/>
      <dgm:t>
        <a:bodyPr/>
        <a:lstStyle/>
        <a:p>
          <a:endParaRPr lang="es-ES"/>
        </a:p>
      </dgm:t>
    </dgm:pt>
    <dgm:pt modelId="{AA555D13-4306-4BA4-9CF2-879C22527062}" type="pres">
      <dgm:prSet presAssocID="{94D4DDA4-7F2B-4EFD-99BD-A802AE439968}" presName="Name0" presStyleCnt="0">
        <dgm:presLayoutVars>
          <dgm:dir/>
          <dgm:animLvl val="lvl"/>
          <dgm:resizeHandles val="exact"/>
        </dgm:presLayoutVars>
      </dgm:prSet>
      <dgm:spPr/>
      <dgm:t>
        <a:bodyPr/>
        <a:lstStyle/>
        <a:p>
          <a:endParaRPr lang="es-ES"/>
        </a:p>
      </dgm:t>
    </dgm:pt>
    <dgm:pt modelId="{7D692E37-E8A7-4CDB-9152-C57E48C3D01D}" type="pres">
      <dgm:prSet presAssocID="{DD8E6DF1-B915-4B3D-9E16-AD35F7295394}" presName="composite" presStyleCnt="0"/>
      <dgm:spPr/>
    </dgm:pt>
    <dgm:pt modelId="{7BDECBD3-B58C-449C-AA80-FA6462DEE3D7}" type="pres">
      <dgm:prSet presAssocID="{DD8E6DF1-B915-4B3D-9E16-AD35F7295394}" presName="parTx" presStyleLbl="alignNode1" presStyleIdx="0" presStyleCnt="1" custLinFactNeighborX="367" custLinFactNeighborY="-3762">
        <dgm:presLayoutVars>
          <dgm:chMax val="0"/>
          <dgm:chPref val="0"/>
          <dgm:bulletEnabled val="1"/>
        </dgm:presLayoutVars>
      </dgm:prSet>
      <dgm:spPr/>
      <dgm:t>
        <a:bodyPr/>
        <a:lstStyle/>
        <a:p>
          <a:endParaRPr lang="es-ES"/>
        </a:p>
      </dgm:t>
    </dgm:pt>
    <dgm:pt modelId="{A8972BE5-98FD-4B5A-B645-D53D7928F849}" type="pres">
      <dgm:prSet presAssocID="{DD8E6DF1-B915-4B3D-9E16-AD35F7295394}" presName="desTx" presStyleLbl="alignAccFollowNode1" presStyleIdx="0" presStyleCnt="1">
        <dgm:presLayoutVars>
          <dgm:bulletEnabled val="1"/>
        </dgm:presLayoutVars>
      </dgm:prSet>
      <dgm:spPr/>
      <dgm:t>
        <a:bodyPr/>
        <a:lstStyle/>
        <a:p>
          <a:endParaRPr lang="es-ES"/>
        </a:p>
      </dgm:t>
    </dgm:pt>
  </dgm:ptLst>
  <dgm:cxnLst>
    <dgm:cxn modelId="{A41A5AE0-9BB1-49B0-B1CF-986350439CBD}" type="presOf" srcId="{94D4DDA4-7F2B-4EFD-99BD-A802AE439968}" destId="{AA555D13-4306-4BA4-9CF2-879C22527062}" srcOrd="0" destOrd="0" presId="urn:microsoft.com/office/officeart/2005/8/layout/hList1"/>
    <dgm:cxn modelId="{EAA74633-1B29-49E9-8A74-785BAA0B12AF}" srcId="{DD8E6DF1-B915-4B3D-9E16-AD35F7295394}" destId="{4935ED9E-3843-40AD-AEBE-0CFE08AB32BD}" srcOrd="0" destOrd="0" parTransId="{CF0B378E-15F9-45D1-8882-8578794C3DFB}" sibTransId="{036E0A1B-7846-48E9-9112-BEC18171A916}"/>
    <dgm:cxn modelId="{735AEA66-4584-4214-ADB2-66D82BC2CE1D}" srcId="{94D4DDA4-7F2B-4EFD-99BD-A802AE439968}" destId="{DD8E6DF1-B915-4B3D-9E16-AD35F7295394}" srcOrd="0" destOrd="0" parTransId="{D5C8FB72-0819-4832-838E-D6A821B80323}" sibTransId="{0A7EA8F5-1C7C-41E0-8CE6-B658FB4A0C11}"/>
    <dgm:cxn modelId="{9A471923-813C-4101-881C-0C3C2527A76E}" type="presOf" srcId="{DD8E6DF1-B915-4B3D-9E16-AD35F7295394}" destId="{7BDECBD3-B58C-449C-AA80-FA6462DEE3D7}" srcOrd="0" destOrd="0" presId="urn:microsoft.com/office/officeart/2005/8/layout/hList1"/>
    <dgm:cxn modelId="{46921A93-5361-45E4-B7DA-3D4A8C7228BB}" type="presOf" srcId="{4935ED9E-3843-40AD-AEBE-0CFE08AB32BD}" destId="{A8972BE5-98FD-4B5A-B645-D53D7928F849}" srcOrd="0" destOrd="0" presId="urn:microsoft.com/office/officeart/2005/8/layout/hList1"/>
    <dgm:cxn modelId="{C92E26DD-68A4-4157-B05E-2EB5D5AD64F8}" type="presParOf" srcId="{AA555D13-4306-4BA4-9CF2-879C22527062}" destId="{7D692E37-E8A7-4CDB-9152-C57E48C3D01D}" srcOrd="0" destOrd="0" presId="urn:microsoft.com/office/officeart/2005/8/layout/hList1"/>
    <dgm:cxn modelId="{67F079E9-FCA4-4321-823C-8B8EB2D76CF9}" type="presParOf" srcId="{7D692E37-E8A7-4CDB-9152-C57E48C3D01D}" destId="{7BDECBD3-B58C-449C-AA80-FA6462DEE3D7}" srcOrd="0" destOrd="0" presId="urn:microsoft.com/office/officeart/2005/8/layout/hList1"/>
    <dgm:cxn modelId="{E48D6784-8862-4F04-9A64-90182C78F651}" type="presParOf" srcId="{7D692E37-E8A7-4CDB-9152-C57E48C3D01D}" destId="{A8972BE5-98FD-4B5A-B645-D53D7928F84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D4DDA4-7F2B-4EFD-99BD-A802AE439968}" type="doc">
      <dgm:prSet loTypeId="urn:microsoft.com/office/officeart/2005/8/layout/hList1" loCatId="list" qsTypeId="urn:microsoft.com/office/officeart/2005/8/quickstyle/3d2" qsCatId="3D" csTypeId="urn:microsoft.com/office/officeart/2005/8/colors/accent0_2" csCatId="mainScheme" phldr="1"/>
      <dgm:spPr/>
      <dgm:t>
        <a:bodyPr/>
        <a:lstStyle/>
        <a:p>
          <a:endParaRPr lang="es-ES"/>
        </a:p>
      </dgm:t>
    </dgm:pt>
    <dgm:pt modelId="{DD8E6DF1-B915-4B3D-9E16-AD35F7295394}">
      <dgm:prSet phldrT="[Texto]"/>
      <dgm:spPr/>
      <dgm:t>
        <a:bodyPr/>
        <a:lstStyle/>
        <a:p>
          <a:r>
            <a:rPr lang="es-ES" dirty="0"/>
            <a:t>Firma Electrónica Avanzada</a:t>
          </a:r>
        </a:p>
      </dgm:t>
    </dgm:pt>
    <dgm:pt modelId="{D5C8FB72-0819-4832-838E-D6A821B80323}" type="parTrans" cxnId="{735AEA66-4584-4214-ADB2-66D82BC2CE1D}">
      <dgm:prSet/>
      <dgm:spPr/>
      <dgm:t>
        <a:bodyPr/>
        <a:lstStyle/>
        <a:p>
          <a:endParaRPr lang="es-ES"/>
        </a:p>
      </dgm:t>
    </dgm:pt>
    <dgm:pt modelId="{0A7EA8F5-1C7C-41E0-8CE6-B658FB4A0C11}" type="sibTrans" cxnId="{735AEA66-4584-4214-ADB2-66D82BC2CE1D}">
      <dgm:prSet/>
      <dgm:spPr/>
      <dgm:t>
        <a:bodyPr/>
        <a:lstStyle/>
        <a:p>
          <a:endParaRPr lang="es-ES"/>
        </a:p>
      </dgm:t>
    </dgm:pt>
    <dgm:pt modelId="{4935ED9E-3843-40AD-AEBE-0CFE08AB32BD}">
      <dgm:prSet phldrT="[Texto]"/>
      <dgm:spPr/>
      <dgm:t>
        <a:bodyPr/>
        <a:lstStyle/>
        <a:p>
          <a:r>
            <a:rPr lang="es-ES" dirty="0">
              <a:solidFill>
                <a:srgbClr val="001826"/>
              </a:solidFill>
            </a:rPr>
            <a:t>La firma electrónica avanzada asegura la verificación de la identidad e integridad de los datos firmados. </a:t>
          </a:r>
        </a:p>
      </dgm:t>
    </dgm:pt>
    <dgm:pt modelId="{CF0B378E-15F9-45D1-8882-8578794C3DFB}" type="parTrans" cxnId="{EAA74633-1B29-49E9-8A74-785BAA0B12AF}">
      <dgm:prSet/>
      <dgm:spPr/>
      <dgm:t>
        <a:bodyPr/>
        <a:lstStyle/>
        <a:p>
          <a:endParaRPr lang="es-ES"/>
        </a:p>
      </dgm:t>
    </dgm:pt>
    <dgm:pt modelId="{036E0A1B-7846-48E9-9112-BEC18171A916}" type="sibTrans" cxnId="{EAA74633-1B29-49E9-8A74-785BAA0B12AF}">
      <dgm:prSet/>
      <dgm:spPr/>
      <dgm:t>
        <a:bodyPr/>
        <a:lstStyle/>
        <a:p>
          <a:endParaRPr lang="es-ES"/>
        </a:p>
      </dgm:t>
    </dgm:pt>
    <dgm:pt modelId="{9EC8D697-5F50-4512-B989-3C08884AFA62}">
      <dgm:prSet phldrT="[Texto]"/>
      <dgm:spPr/>
      <dgm:t>
        <a:bodyPr/>
        <a:lstStyle/>
        <a:p>
          <a:r>
            <a:rPr lang="es-ES" dirty="0">
              <a:solidFill>
                <a:srgbClr val="001826"/>
              </a:solidFill>
            </a:rPr>
            <a:t>Además es una evidencia jurídica admisible como prueba en un juicio.</a:t>
          </a:r>
        </a:p>
      </dgm:t>
    </dgm:pt>
    <dgm:pt modelId="{7B3135E7-2CC3-465E-A83B-88F87775CF15}" type="parTrans" cxnId="{352C383E-39E9-4641-B330-AE103AB52847}">
      <dgm:prSet/>
      <dgm:spPr/>
      <dgm:t>
        <a:bodyPr/>
        <a:lstStyle/>
        <a:p>
          <a:endParaRPr lang="es-ES"/>
        </a:p>
      </dgm:t>
    </dgm:pt>
    <dgm:pt modelId="{6AD9E09E-78A4-4ECF-AA2F-D2F543076403}" type="sibTrans" cxnId="{352C383E-39E9-4641-B330-AE103AB52847}">
      <dgm:prSet/>
      <dgm:spPr/>
      <dgm:t>
        <a:bodyPr/>
        <a:lstStyle/>
        <a:p>
          <a:endParaRPr lang="es-ES"/>
        </a:p>
      </dgm:t>
    </dgm:pt>
    <dgm:pt modelId="{AA555D13-4306-4BA4-9CF2-879C22527062}" type="pres">
      <dgm:prSet presAssocID="{94D4DDA4-7F2B-4EFD-99BD-A802AE439968}" presName="Name0" presStyleCnt="0">
        <dgm:presLayoutVars>
          <dgm:dir/>
          <dgm:animLvl val="lvl"/>
          <dgm:resizeHandles val="exact"/>
        </dgm:presLayoutVars>
      </dgm:prSet>
      <dgm:spPr/>
      <dgm:t>
        <a:bodyPr/>
        <a:lstStyle/>
        <a:p>
          <a:endParaRPr lang="es-ES"/>
        </a:p>
      </dgm:t>
    </dgm:pt>
    <dgm:pt modelId="{7D692E37-E8A7-4CDB-9152-C57E48C3D01D}" type="pres">
      <dgm:prSet presAssocID="{DD8E6DF1-B915-4B3D-9E16-AD35F7295394}" presName="composite" presStyleCnt="0"/>
      <dgm:spPr/>
    </dgm:pt>
    <dgm:pt modelId="{7BDECBD3-B58C-449C-AA80-FA6462DEE3D7}" type="pres">
      <dgm:prSet presAssocID="{DD8E6DF1-B915-4B3D-9E16-AD35F7295394}" presName="parTx" presStyleLbl="alignNode1" presStyleIdx="0" presStyleCnt="1">
        <dgm:presLayoutVars>
          <dgm:chMax val="0"/>
          <dgm:chPref val="0"/>
          <dgm:bulletEnabled val="1"/>
        </dgm:presLayoutVars>
      </dgm:prSet>
      <dgm:spPr/>
      <dgm:t>
        <a:bodyPr/>
        <a:lstStyle/>
        <a:p>
          <a:endParaRPr lang="es-ES"/>
        </a:p>
      </dgm:t>
    </dgm:pt>
    <dgm:pt modelId="{A8972BE5-98FD-4B5A-B645-D53D7928F849}" type="pres">
      <dgm:prSet presAssocID="{DD8E6DF1-B915-4B3D-9E16-AD35F7295394}" presName="desTx" presStyleLbl="alignAccFollowNode1" presStyleIdx="0" presStyleCnt="1">
        <dgm:presLayoutVars>
          <dgm:bulletEnabled val="1"/>
        </dgm:presLayoutVars>
      </dgm:prSet>
      <dgm:spPr/>
      <dgm:t>
        <a:bodyPr/>
        <a:lstStyle/>
        <a:p>
          <a:endParaRPr lang="es-ES"/>
        </a:p>
      </dgm:t>
    </dgm:pt>
  </dgm:ptLst>
  <dgm:cxnLst>
    <dgm:cxn modelId="{46921A93-5361-45E4-B7DA-3D4A8C7228BB}" type="presOf" srcId="{4935ED9E-3843-40AD-AEBE-0CFE08AB32BD}" destId="{A8972BE5-98FD-4B5A-B645-D53D7928F849}" srcOrd="0" destOrd="0" presId="urn:microsoft.com/office/officeart/2005/8/layout/hList1"/>
    <dgm:cxn modelId="{A41A5AE0-9BB1-49B0-B1CF-986350439CBD}" type="presOf" srcId="{94D4DDA4-7F2B-4EFD-99BD-A802AE439968}" destId="{AA555D13-4306-4BA4-9CF2-879C22527062}" srcOrd="0" destOrd="0" presId="urn:microsoft.com/office/officeart/2005/8/layout/hList1"/>
    <dgm:cxn modelId="{735AEA66-4584-4214-ADB2-66D82BC2CE1D}" srcId="{94D4DDA4-7F2B-4EFD-99BD-A802AE439968}" destId="{DD8E6DF1-B915-4B3D-9E16-AD35F7295394}" srcOrd="0" destOrd="0" parTransId="{D5C8FB72-0819-4832-838E-D6A821B80323}" sibTransId="{0A7EA8F5-1C7C-41E0-8CE6-B658FB4A0C11}"/>
    <dgm:cxn modelId="{9A471923-813C-4101-881C-0C3C2527A76E}" type="presOf" srcId="{DD8E6DF1-B915-4B3D-9E16-AD35F7295394}" destId="{7BDECBD3-B58C-449C-AA80-FA6462DEE3D7}" srcOrd="0" destOrd="0" presId="urn:microsoft.com/office/officeart/2005/8/layout/hList1"/>
    <dgm:cxn modelId="{EAA74633-1B29-49E9-8A74-785BAA0B12AF}" srcId="{DD8E6DF1-B915-4B3D-9E16-AD35F7295394}" destId="{4935ED9E-3843-40AD-AEBE-0CFE08AB32BD}" srcOrd="0" destOrd="0" parTransId="{CF0B378E-15F9-45D1-8882-8578794C3DFB}" sibTransId="{036E0A1B-7846-48E9-9112-BEC18171A916}"/>
    <dgm:cxn modelId="{352C383E-39E9-4641-B330-AE103AB52847}" srcId="{DD8E6DF1-B915-4B3D-9E16-AD35F7295394}" destId="{9EC8D697-5F50-4512-B989-3C08884AFA62}" srcOrd="1" destOrd="0" parTransId="{7B3135E7-2CC3-465E-A83B-88F87775CF15}" sibTransId="{6AD9E09E-78A4-4ECF-AA2F-D2F543076403}"/>
    <dgm:cxn modelId="{67017CC0-5217-45A9-AC72-2950C90618E6}" type="presOf" srcId="{9EC8D697-5F50-4512-B989-3C08884AFA62}" destId="{A8972BE5-98FD-4B5A-B645-D53D7928F849}" srcOrd="0" destOrd="1" presId="urn:microsoft.com/office/officeart/2005/8/layout/hList1"/>
    <dgm:cxn modelId="{C92E26DD-68A4-4157-B05E-2EB5D5AD64F8}" type="presParOf" srcId="{AA555D13-4306-4BA4-9CF2-879C22527062}" destId="{7D692E37-E8A7-4CDB-9152-C57E48C3D01D}" srcOrd="0" destOrd="0" presId="urn:microsoft.com/office/officeart/2005/8/layout/hList1"/>
    <dgm:cxn modelId="{67F079E9-FCA4-4321-823C-8B8EB2D76CF9}" type="presParOf" srcId="{7D692E37-E8A7-4CDB-9152-C57E48C3D01D}" destId="{7BDECBD3-B58C-449C-AA80-FA6462DEE3D7}" srcOrd="0" destOrd="0" presId="urn:microsoft.com/office/officeart/2005/8/layout/hList1"/>
    <dgm:cxn modelId="{E48D6784-8862-4F04-9A64-90182C78F651}" type="presParOf" srcId="{7D692E37-E8A7-4CDB-9152-C57E48C3D01D}" destId="{A8972BE5-98FD-4B5A-B645-D53D7928F84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D4DDA4-7F2B-4EFD-99BD-A802AE439968}" type="doc">
      <dgm:prSet loTypeId="urn:microsoft.com/office/officeart/2005/8/layout/hList1" loCatId="list" qsTypeId="urn:microsoft.com/office/officeart/2005/8/quickstyle/3d2" qsCatId="3D" csTypeId="urn:microsoft.com/office/officeart/2005/8/colors/accent0_2" csCatId="mainScheme" phldr="1"/>
      <dgm:spPr/>
      <dgm:t>
        <a:bodyPr/>
        <a:lstStyle/>
        <a:p>
          <a:endParaRPr lang="es-ES"/>
        </a:p>
      </dgm:t>
    </dgm:pt>
    <dgm:pt modelId="{DD8E6DF1-B915-4B3D-9E16-AD35F7295394}">
      <dgm:prSet phldrT="[Texto]"/>
      <dgm:spPr/>
      <dgm:t>
        <a:bodyPr/>
        <a:lstStyle/>
        <a:p>
          <a:r>
            <a:rPr lang="es-ES" dirty="0"/>
            <a:t>Firma Electrónica Cualificada</a:t>
          </a:r>
        </a:p>
      </dgm:t>
    </dgm:pt>
    <dgm:pt modelId="{D5C8FB72-0819-4832-838E-D6A821B80323}" type="parTrans" cxnId="{735AEA66-4584-4214-ADB2-66D82BC2CE1D}">
      <dgm:prSet/>
      <dgm:spPr/>
      <dgm:t>
        <a:bodyPr/>
        <a:lstStyle/>
        <a:p>
          <a:endParaRPr lang="es-ES"/>
        </a:p>
      </dgm:t>
    </dgm:pt>
    <dgm:pt modelId="{0A7EA8F5-1C7C-41E0-8CE6-B658FB4A0C11}" type="sibTrans" cxnId="{735AEA66-4584-4214-ADB2-66D82BC2CE1D}">
      <dgm:prSet/>
      <dgm:spPr/>
      <dgm:t>
        <a:bodyPr/>
        <a:lstStyle/>
        <a:p>
          <a:endParaRPr lang="es-ES"/>
        </a:p>
      </dgm:t>
    </dgm:pt>
    <dgm:pt modelId="{4935ED9E-3843-40AD-AEBE-0CFE08AB32BD}">
      <dgm:prSet phldrT="[Texto]"/>
      <dgm:spPr/>
      <dgm:t>
        <a:bodyPr/>
        <a:lstStyle/>
        <a:p>
          <a:r>
            <a:rPr lang="es-ES" dirty="0">
              <a:solidFill>
                <a:srgbClr val="001826"/>
              </a:solidFill>
            </a:rPr>
            <a:t>Es la que ofrece un nivel de seguridad más alto, </a:t>
          </a:r>
        </a:p>
      </dgm:t>
    </dgm:pt>
    <dgm:pt modelId="{CF0B378E-15F9-45D1-8882-8578794C3DFB}" type="parTrans" cxnId="{EAA74633-1B29-49E9-8A74-785BAA0B12AF}">
      <dgm:prSet/>
      <dgm:spPr/>
      <dgm:t>
        <a:bodyPr/>
        <a:lstStyle/>
        <a:p>
          <a:endParaRPr lang="es-ES"/>
        </a:p>
      </dgm:t>
    </dgm:pt>
    <dgm:pt modelId="{036E0A1B-7846-48E9-9112-BEC18171A916}" type="sibTrans" cxnId="{EAA74633-1B29-49E9-8A74-785BAA0B12AF}">
      <dgm:prSet/>
      <dgm:spPr/>
      <dgm:t>
        <a:bodyPr/>
        <a:lstStyle/>
        <a:p>
          <a:endParaRPr lang="es-ES"/>
        </a:p>
      </dgm:t>
    </dgm:pt>
    <dgm:pt modelId="{C6102612-B32D-44E4-8F7D-DEF2A3CCD9BE}">
      <dgm:prSet phldrT="[Texto]"/>
      <dgm:spPr/>
      <dgm:t>
        <a:bodyPr/>
        <a:lstStyle/>
        <a:p>
          <a:r>
            <a:rPr lang="es-ES" dirty="0">
              <a:solidFill>
                <a:srgbClr val="001826"/>
              </a:solidFill>
            </a:rPr>
            <a:t>Necesidad de disponer de un certificado cualificado de firma electrónica (DNIe) y de un dispositivo seguro de creación de firma cualificado y cumplir con una serie de requisitos que se establecen en la Regulación (UE) </a:t>
          </a:r>
          <a:r>
            <a:rPr lang="es-ES" dirty="0" err="1">
              <a:solidFill>
                <a:srgbClr val="001826"/>
              </a:solidFill>
            </a:rPr>
            <a:t>Nº</a:t>
          </a:r>
          <a:r>
            <a:rPr lang="es-ES" dirty="0">
              <a:solidFill>
                <a:srgbClr val="001826"/>
              </a:solidFill>
            </a:rPr>
            <a:t> 910/2014</a:t>
          </a:r>
        </a:p>
      </dgm:t>
    </dgm:pt>
    <dgm:pt modelId="{61BEE84F-D0BE-47C1-B268-8AF847A4C9BF}" type="parTrans" cxnId="{D3DEC69F-DC4E-4140-BCAC-B0CDF3642B8D}">
      <dgm:prSet/>
      <dgm:spPr/>
      <dgm:t>
        <a:bodyPr/>
        <a:lstStyle/>
        <a:p>
          <a:endParaRPr lang="es-ES"/>
        </a:p>
      </dgm:t>
    </dgm:pt>
    <dgm:pt modelId="{6E6FF416-6EC8-4118-AB19-03A8AA414F23}" type="sibTrans" cxnId="{D3DEC69F-DC4E-4140-BCAC-B0CDF3642B8D}">
      <dgm:prSet/>
      <dgm:spPr/>
      <dgm:t>
        <a:bodyPr/>
        <a:lstStyle/>
        <a:p>
          <a:endParaRPr lang="es-ES"/>
        </a:p>
      </dgm:t>
    </dgm:pt>
    <dgm:pt modelId="{AA555D13-4306-4BA4-9CF2-879C22527062}" type="pres">
      <dgm:prSet presAssocID="{94D4DDA4-7F2B-4EFD-99BD-A802AE439968}" presName="Name0" presStyleCnt="0">
        <dgm:presLayoutVars>
          <dgm:dir/>
          <dgm:animLvl val="lvl"/>
          <dgm:resizeHandles val="exact"/>
        </dgm:presLayoutVars>
      </dgm:prSet>
      <dgm:spPr/>
      <dgm:t>
        <a:bodyPr/>
        <a:lstStyle/>
        <a:p>
          <a:endParaRPr lang="es-ES"/>
        </a:p>
      </dgm:t>
    </dgm:pt>
    <dgm:pt modelId="{7D692E37-E8A7-4CDB-9152-C57E48C3D01D}" type="pres">
      <dgm:prSet presAssocID="{DD8E6DF1-B915-4B3D-9E16-AD35F7295394}" presName="composite" presStyleCnt="0"/>
      <dgm:spPr/>
    </dgm:pt>
    <dgm:pt modelId="{7BDECBD3-B58C-449C-AA80-FA6462DEE3D7}" type="pres">
      <dgm:prSet presAssocID="{DD8E6DF1-B915-4B3D-9E16-AD35F7295394}" presName="parTx" presStyleLbl="alignNode1" presStyleIdx="0" presStyleCnt="1">
        <dgm:presLayoutVars>
          <dgm:chMax val="0"/>
          <dgm:chPref val="0"/>
          <dgm:bulletEnabled val="1"/>
        </dgm:presLayoutVars>
      </dgm:prSet>
      <dgm:spPr/>
      <dgm:t>
        <a:bodyPr/>
        <a:lstStyle/>
        <a:p>
          <a:endParaRPr lang="es-ES"/>
        </a:p>
      </dgm:t>
    </dgm:pt>
    <dgm:pt modelId="{A8972BE5-98FD-4B5A-B645-D53D7928F849}" type="pres">
      <dgm:prSet presAssocID="{DD8E6DF1-B915-4B3D-9E16-AD35F7295394}" presName="desTx" presStyleLbl="alignAccFollowNode1" presStyleIdx="0" presStyleCnt="1">
        <dgm:presLayoutVars>
          <dgm:bulletEnabled val="1"/>
        </dgm:presLayoutVars>
      </dgm:prSet>
      <dgm:spPr/>
      <dgm:t>
        <a:bodyPr/>
        <a:lstStyle/>
        <a:p>
          <a:endParaRPr lang="es-ES"/>
        </a:p>
      </dgm:t>
    </dgm:pt>
  </dgm:ptLst>
  <dgm:cxnLst>
    <dgm:cxn modelId="{46921A93-5361-45E4-B7DA-3D4A8C7228BB}" type="presOf" srcId="{4935ED9E-3843-40AD-AEBE-0CFE08AB32BD}" destId="{A8972BE5-98FD-4B5A-B645-D53D7928F849}" srcOrd="0" destOrd="0" presId="urn:microsoft.com/office/officeart/2005/8/layout/hList1"/>
    <dgm:cxn modelId="{9A058BA7-F64C-4755-A20A-0B8FD08B640B}" type="presOf" srcId="{C6102612-B32D-44E4-8F7D-DEF2A3CCD9BE}" destId="{A8972BE5-98FD-4B5A-B645-D53D7928F849}" srcOrd="0" destOrd="1" presId="urn:microsoft.com/office/officeart/2005/8/layout/hList1"/>
    <dgm:cxn modelId="{735AEA66-4584-4214-ADB2-66D82BC2CE1D}" srcId="{94D4DDA4-7F2B-4EFD-99BD-A802AE439968}" destId="{DD8E6DF1-B915-4B3D-9E16-AD35F7295394}" srcOrd="0" destOrd="0" parTransId="{D5C8FB72-0819-4832-838E-D6A821B80323}" sibTransId="{0A7EA8F5-1C7C-41E0-8CE6-B658FB4A0C11}"/>
    <dgm:cxn modelId="{A41A5AE0-9BB1-49B0-B1CF-986350439CBD}" type="presOf" srcId="{94D4DDA4-7F2B-4EFD-99BD-A802AE439968}" destId="{AA555D13-4306-4BA4-9CF2-879C22527062}" srcOrd="0" destOrd="0" presId="urn:microsoft.com/office/officeart/2005/8/layout/hList1"/>
    <dgm:cxn modelId="{D3DEC69F-DC4E-4140-BCAC-B0CDF3642B8D}" srcId="{DD8E6DF1-B915-4B3D-9E16-AD35F7295394}" destId="{C6102612-B32D-44E4-8F7D-DEF2A3CCD9BE}" srcOrd="1" destOrd="0" parTransId="{61BEE84F-D0BE-47C1-B268-8AF847A4C9BF}" sibTransId="{6E6FF416-6EC8-4118-AB19-03A8AA414F23}"/>
    <dgm:cxn modelId="{9A471923-813C-4101-881C-0C3C2527A76E}" type="presOf" srcId="{DD8E6DF1-B915-4B3D-9E16-AD35F7295394}" destId="{7BDECBD3-B58C-449C-AA80-FA6462DEE3D7}" srcOrd="0" destOrd="0" presId="urn:microsoft.com/office/officeart/2005/8/layout/hList1"/>
    <dgm:cxn modelId="{EAA74633-1B29-49E9-8A74-785BAA0B12AF}" srcId="{DD8E6DF1-B915-4B3D-9E16-AD35F7295394}" destId="{4935ED9E-3843-40AD-AEBE-0CFE08AB32BD}" srcOrd="0" destOrd="0" parTransId="{CF0B378E-15F9-45D1-8882-8578794C3DFB}" sibTransId="{036E0A1B-7846-48E9-9112-BEC18171A916}"/>
    <dgm:cxn modelId="{C92E26DD-68A4-4157-B05E-2EB5D5AD64F8}" type="presParOf" srcId="{AA555D13-4306-4BA4-9CF2-879C22527062}" destId="{7D692E37-E8A7-4CDB-9152-C57E48C3D01D}" srcOrd="0" destOrd="0" presId="urn:microsoft.com/office/officeart/2005/8/layout/hList1"/>
    <dgm:cxn modelId="{67F079E9-FCA4-4321-823C-8B8EB2D76CF9}" type="presParOf" srcId="{7D692E37-E8A7-4CDB-9152-C57E48C3D01D}" destId="{7BDECBD3-B58C-449C-AA80-FA6462DEE3D7}" srcOrd="0" destOrd="0" presId="urn:microsoft.com/office/officeart/2005/8/layout/hList1"/>
    <dgm:cxn modelId="{E48D6784-8862-4F04-9A64-90182C78F651}" type="presParOf" srcId="{7D692E37-E8A7-4CDB-9152-C57E48C3D01D}" destId="{A8972BE5-98FD-4B5A-B645-D53D7928F84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5EFFF2-05D5-4455-8742-3925AC3A6C83}">
      <dsp:nvSpPr>
        <dsp:cNvPr id="0" name=""/>
        <dsp:cNvSpPr/>
      </dsp:nvSpPr>
      <dsp:spPr>
        <a:xfrm>
          <a:off x="0" y="68243"/>
          <a:ext cx="2304256" cy="4032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5">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S" sz="1400" b="1" kern="1200" dirty="0">
              <a:effectLst>
                <a:outerShdw blurRad="38100" dist="38100" dir="2700000" algn="tl">
                  <a:srgbClr val="000000">
                    <a:alpha val="43137"/>
                  </a:srgbClr>
                </a:outerShdw>
              </a:effectLst>
            </a:rPr>
            <a:t>Física</a:t>
          </a:r>
        </a:p>
      </dsp:txBody>
      <dsp:txXfrm>
        <a:off x="0" y="68243"/>
        <a:ext cx="2304256" cy="403200"/>
      </dsp:txXfrm>
    </dsp:sp>
    <dsp:sp modelId="{7DDA8DF9-95CE-42C4-AC2B-09CAD9AAC128}">
      <dsp:nvSpPr>
        <dsp:cNvPr id="0" name=""/>
        <dsp:cNvSpPr/>
      </dsp:nvSpPr>
      <dsp:spPr>
        <a:xfrm>
          <a:off x="0" y="529413"/>
          <a:ext cx="2304256" cy="941534"/>
        </a:xfrm>
        <a:prstGeom prst="rect">
          <a:avLst/>
        </a:prstGeom>
        <a:solidFill>
          <a:schemeClr val="lt1">
            <a:alpha val="90000"/>
            <a:tint val="40000"/>
            <a:hueOff val="0"/>
            <a:satOff val="0"/>
            <a:lumOff val="0"/>
            <a:alphaOff val="0"/>
          </a:schemeClr>
        </a:solidFill>
        <a:ln w="9525" cap="flat" cmpd="sng" algn="ctr">
          <a:solidFill>
            <a:schemeClr val="accent5">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a:solidFill>
                <a:srgbClr val="006298"/>
              </a:solidFill>
            </a:rPr>
            <a:t>Nombre, CIF/NIF, edad, sexo, nivel académico, cultural, social, así como gustos y preferencias</a:t>
          </a:r>
        </a:p>
      </dsp:txBody>
      <dsp:txXfrm>
        <a:off x="0" y="529413"/>
        <a:ext cx="2304256" cy="94153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ADBFC3-4785-406B-AF91-1CC95786F4EE}">
      <dsp:nvSpPr>
        <dsp:cNvPr id="0" name=""/>
        <dsp:cNvSpPr/>
      </dsp:nvSpPr>
      <dsp:spPr>
        <a:xfrm rot="5400000">
          <a:off x="4128281" y="1326818"/>
          <a:ext cx="1502346" cy="3340452"/>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0" rIns="120015" bIns="26670" numCol="1" spcCol="1270" anchor="ctr" anchorCtr="0">
          <a:noAutofit/>
        </a:bodyPr>
        <a:lstStyle/>
        <a:p>
          <a:pPr lvl="0" algn="r" defTabSz="933450">
            <a:lnSpc>
              <a:spcPct val="90000"/>
            </a:lnSpc>
            <a:spcBef>
              <a:spcPct val="0"/>
            </a:spcBef>
            <a:spcAft>
              <a:spcPct val="35000"/>
            </a:spcAft>
          </a:pPr>
          <a:r>
            <a:rPr lang="es-ES" sz="2100" kern="1200" dirty="0">
              <a:solidFill>
                <a:srgbClr val="FF0000"/>
              </a:solidFill>
            </a:rPr>
            <a:t>FIRMA DIGITALIZADA</a:t>
          </a:r>
        </a:p>
      </dsp:txBody>
      <dsp:txXfrm>
        <a:off x="3895022" y="2634717"/>
        <a:ext cx="3006406" cy="390610"/>
      </dsp:txXfrm>
    </dsp:sp>
    <dsp:sp modelId="{47227DA4-56DF-4A71-BF0F-4FC8738506A8}">
      <dsp:nvSpPr>
        <dsp:cNvPr id="0" name=""/>
        <dsp:cNvSpPr/>
      </dsp:nvSpPr>
      <dsp:spPr>
        <a:xfrm rot="5400000">
          <a:off x="2491604" y="346763"/>
          <a:ext cx="1502346" cy="3338953"/>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0" rIns="120015" bIns="26670" numCol="1" spcCol="1270" anchor="ctr" anchorCtr="0">
          <a:noAutofit/>
        </a:bodyPr>
        <a:lstStyle/>
        <a:p>
          <a:pPr lvl="0" algn="r" defTabSz="933450">
            <a:lnSpc>
              <a:spcPct val="90000"/>
            </a:lnSpc>
            <a:spcBef>
              <a:spcPct val="0"/>
            </a:spcBef>
            <a:spcAft>
              <a:spcPct val="35000"/>
            </a:spcAft>
          </a:pPr>
          <a:r>
            <a:rPr lang="es-ES" sz="2100" kern="1200" dirty="0">
              <a:solidFill>
                <a:srgbClr val="FF0000"/>
              </a:solidFill>
            </a:rPr>
            <a:t>FIRMA DIGITAL</a:t>
          </a:r>
        </a:p>
      </dsp:txBody>
      <dsp:txXfrm>
        <a:off x="2259020" y="1653987"/>
        <a:ext cx="3005058" cy="390610"/>
      </dsp:txXfrm>
    </dsp:sp>
    <dsp:sp modelId="{578A4370-F51F-4DCF-9621-49F85AE720FE}">
      <dsp:nvSpPr>
        <dsp:cNvPr id="0" name=""/>
        <dsp:cNvSpPr/>
      </dsp:nvSpPr>
      <dsp:spPr>
        <a:xfrm rot="5400000">
          <a:off x="850092" y="-1010307"/>
          <a:ext cx="1502346" cy="3811579"/>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0" rIns="120015" bIns="26670" numCol="1" spcCol="1270" anchor="ctr" anchorCtr="0">
          <a:noAutofit/>
        </a:bodyPr>
        <a:lstStyle/>
        <a:p>
          <a:pPr lvl="0" algn="r" defTabSz="933450">
            <a:lnSpc>
              <a:spcPct val="90000"/>
            </a:lnSpc>
            <a:spcBef>
              <a:spcPct val="0"/>
            </a:spcBef>
            <a:spcAft>
              <a:spcPct val="35000"/>
            </a:spcAft>
          </a:pPr>
          <a:r>
            <a:rPr lang="es-ES" sz="2100" kern="1200" dirty="0">
              <a:solidFill>
                <a:srgbClr val="FF0000"/>
              </a:solidFill>
            </a:rPr>
            <a:t>FIRMA ELECTRONICA</a:t>
          </a:r>
        </a:p>
      </dsp:txBody>
      <dsp:txXfrm>
        <a:off x="404826" y="509598"/>
        <a:ext cx="3430421" cy="39061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388948-9FC7-4901-9333-65B463B34FE8}">
      <dsp:nvSpPr>
        <dsp:cNvPr id="0" name=""/>
        <dsp:cNvSpPr/>
      </dsp:nvSpPr>
      <dsp:spPr>
        <a:xfrm>
          <a:off x="2475" y="130038"/>
          <a:ext cx="2413393" cy="4320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kern="1200" dirty="0">
              <a:effectLst>
                <a:outerShdw blurRad="38100" dist="38100" dir="2700000" algn="tl">
                  <a:srgbClr val="000000">
                    <a:alpha val="43137"/>
                  </a:srgbClr>
                </a:outerShdw>
              </a:effectLst>
            </a:rPr>
            <a:t>FIRMA ELECTRONICA</a:t>
          </a:r>
        </a:p>
      </dsp:txBody>
      <dsp:txXfrm>
        <a:off x="2475" y="130038"/>
        <a:ext cx="2413393" cy="432000"/>
      </dsp:txXfrm>
    </dsp:sp>
    <dsp:sp modelId="{E1CC4B81-488E-4092-8DD1-5F721A61EAEA}">
      <dsp:nvSpPr>
        <dsp:cNvPr id="0" name=""/>
        <dsp:cNvSpPr/>
      </dsp:nvSpPr>
      <dsp:spPr>
        <a:xfrm>
          <a:off x="2475" y="562038"/>
          <a:ext cx="2413393" cy="3412378"/>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a:solidFill>
                <a:srgbClr val="006298"/>
              </a:solidFill>
            </a:rPr>
            <a:t>La firma electrónica son unos datos electrónicos que acompañan a una determinada información (también en formato electrónico). </a:t>
          </a:r>
        </a:p>
      </dsp:txBody>
      <dsp:txXfrm>
        <a:off x="2475" y="562038"/>
        <a:ext cx="2413393" cy="3412378"/>
      </dsp:txXfrm>
    </dsp:sp>
    <dsp:sp modelId="{497FF99D-9B8D-4EB7-844B-A6E839FEAD34}">
      <dsp:nvSpPr>
        <dsp:cNvPr id="0" name=""/>
        <dsp:cNvSpPr/>
      </dsp:nvSpPr>
      <dsp:spPr>
        <a:xfrm>
          <a:off x="2753743" y="130038"/>
          <a:ext cx="2413393" cy="4320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kern="1200" dirty="0">
              <a:effectLst>
                <a:outerShdw blurRad="38100" dist="38100" dir="2700000" algn="tl">
                  <a:srgbClr val="000000">
                    <a:alpha val="43137"/>
                  </a:srgbClr>
                </a:outerShdw>
              </a:effectLst>
            </a:rPr>
            <a:t>FIRMA DIGITAL</a:t>
          </a:r>
        </a:p>
      </dsp:txBody>
      <dsp:txXfrm>
        <a:off x="2753743" y="130038"/>
        <a:ext cx="2413393" cy="432000"/>
      </dsp:txXfrm>
    </dsp:sp>
    <dsp:sp modelId="{724CDCB0-D8C6-4D5D-A8F9-0BDBB189691B}">
      <dsp:nvSpPr>
        <dsp:cNvPr id="0" name=""/>
        <dsp:cNvSpPr/>
      </dsp:nvSpPr>
      <dsp:spPr>
        <a:xfrm>
          <a:off x="2753743" y="562038"/>
          <a:ext cx="2413393" cy="3412378"/>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a:solidFill>
                <a:srgbClr val="006298"/>
              </a:solidFill>
            </a:rPr>
            <a:t>La firma digital consiste en aplicar mecanismos criptográficos al contenido de un mensaje o documento con el objetivo de demostrar al receptor del mensaje que el emisor del mensaje es real </a:t>
          </a:r>
          <a:r>
            <a:rPr lang="es-ES" sz="1500" u="sng" kern="1200" dirty="0">
              <a:solidFill>
                <a:srgbClr val="006298"/>
              </a:solidFill>
              <a:effectLst>
                <a:outerShdw blurRad="38100" dist="38100" dir="2700000" algn="tl">
                  <a:srgbClr val="000000">
                    <a:alpha val="43137"/>
                  </a:srgbClr>
                </a:outerShdw>
              </a:effectLst>
            </a:rPr>
            <a:t>(autenticación)</a:t>
          </a:r>
          <a:r>
            <a:rPr lang="es-ES" sz="1500" kern="1200" dirty="0">
              <a:solidFill>
                <a:srgbClr val="006298"/>
              </a:solidFill>
            </a:rPr>
            <a:t>, que éste no puede negar que  envió el mensaje </a:t>
          </a:r>
          <a:r>
            <a:rPr lang="es-ES" sz="1500" u="sng" kern="1200" dirty="0">
              <a:solidFill>
                <a:srgbClr val="006298"/>
              </a:solidFill>
              <a:effectLst>
                <a:outerShdw blurRad="38100" dist="38100" dir="2700000" algn="tl">
                  <a:srgbClr val="000000">
                    <a:alpha val="43137"/>
                  </a:srgbClr>
                </a:outerShdw>
              </a:effectLst>
            </a:rPr>
            <a:t>(no repudio) </a:t>
          </a:r>
          <a:r>
            <a:rPr lang="es-ES" sz="1500" kern="1200" dirty="0">
              <a:solidFill>
                <a:srgbClr val="006298"/>
              </a:solidFill>
            </a:rPr>
            <a:t>y que el mensaje no ha sido alterado desde su emisión </a:t>
          </a:r>
          <a:r>
            <a:rPr lang="es-ES" sz="1500" u="sng" kern="1200" dirty="0">
              <a:solidFill>
                <a:srgbClr val="006298"/>
              </a:solidFill>
              <a:effectLst>
                <a:outerShdw blurRad="38100" dist="38100" dir="2700000" algn="tl">
                  <a:srgbClr val="000000">
                    <a:alpha val="43137"/>
                  </a:srgbClr>
                </a:outerShdw>
              </a:effectLst>
            </a:rPr>
            <a:t>(integridad).</a:t>
          </a:r>
        </a:p>
      </dsp:txBody>
      <dsp:txXfrm>
        <a:off x="2753743" y="562038"/>
        <a:ext cx="2413393" cy="3412378"/>
      </dsp:txXfrm>
    </dsp:sp>
    <dsp:sp modelId="{1B292E3D-09D5-49C5-B150-B53A830ED31A}">
      <dsp:nvSpPr>
        <dsp:cNvPr id="0" name=""/>
        <dsp:cNvSpPr/>
      </dsp:nvSpPr>
      <dsp:spPr>
        <a:xfrm>
          <a:off x="5505011" y="130038"/>
          <a:ext cx="2413393" cy="4320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u="none" kern="1200" dirty="0">
              <a:effectLst>
                <a:outerShdw blurRad="38100" dist="38100" dir="2700000" algn="tl">
                  <a:srgbClr val="000000">
                    <a:alpha val="43137"/>
                  </a:srgbClr>
                </a:outerShdw>
              </a:effectLst>
            </a:rPr>
            <a:t>FIRMA DIGITALIZADA</a:t>
          </a:r>
        </a:p>
      </dsp:txBody>
      <dsp:txXfrm>
        <a:off x="5505011" y="130038"/>
        <a:ext cx="2413393" cy="432000"/>
      </dsp:txXfrm>
    </dsp:sp>
    <dsp:sp modelId="{79C72A60-B337-4449-B81A-A31CADF5AC4C}">
      <dsp:nvSpPr>
        <dsp:cNvPr id="0" name=""/>
        <dsp:cNvSpPr/>
      </dsp:nvSpPr>
      <dsp:spPr>
        <a:xfrm>
          <a:off x="5505011" y="562038"/>
          <a:ext cx="2413393" cy="3412378"/>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a:solidFill>
                <a:srgbClr val="006298"/>
              </a:solidFill>
            </a:rPr>
            <a:t>La firma digitalizada es la conversión del trazo de una firma en una imagen. La firma digitalizada se considera firma electrónica simple, con lo cual es legal. Pero no ofrecen ninguna garantía respecto a la identidad del firmante </a:t>
          </a:r>
          <a:endParaRPr lang="es-ES" sz="1500" u="sng" kern="1200" dirty="0">
            <a:solidFill>
              <a:srgbClr val="006298"/>
            </a:solidFill>
            <a:effectLst>
              <a:outerShdw blurRad="38100" dist="38100" dir="2700000" algn="tl">
                <a:srgbClr val="000000">
                  <a:alpha val="43137"/>
                </a:srgbClr>
              </a:outerShdw>
            </a:effectLst>
          </a:endParaRPr>
        </a:p>
      </dsp:txBody>
      <dsp:txXfrm>
        <a:off x="5505011" y="562038"/>
        <a:ext cx="2413393" cy="341237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8DDC2E-C0E8-4D02-A659-0C52FA6B80B1}">
      <dsp:nvSpPr>
        <dsp:cNvPr id="0" name=""/>
        <dsp:cNvSpPr/>
      </dsp:nvSpPr>
      <dsp:spPr>
        <a:xfrm>
          <a:off x="0" y="0"/>
          <a:ext cx="4865383" cy="1960417"/>
        </a:xfrm>
        <a:prstGeom prst="roundRect">
          <a:avLst>
            <a:gd name="adj" fmla="val 10000"/>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a:solidFill>
                <a:schemeClr val="tx2"/>
              </a:solidFill>
            </a:rPr>
            <a:t>El certificado digital nos ofrece la posibilidad de identificarnos, de forma inequívoca, y con plena validez jurídica. </a:t>
          </a:r>
        </a:p>
      </dsp:txBody>
      <dsp:txXfrm>
        <a:off x="0" y="0"/>
        <a:ext cx="2953975" cy="1960417"/>
      </dsp:txXfrm>
    </dsp:sp>
    <dsp:sp modelId="{3A597A96-DFF7-4DEE-AC65-30E428A9C594}">
      <dsp:nvSpPr>
        <dsp:cNvPr id="0" name=""/>
        <dsp:cNvSpPr/>
      </dsp:nvSpPr>
      <dsp:spPr>
        <a:xfrm>
          <a:off x="858596" y="2420591"/>
          <a:ext cx="4865383" cy="1911368"/>
        </a:xfrm>
        <a:prstGeom prst="roundRect">
          <a:avLst>
            <a:gd name="adj" fmla="val 10000"/>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a:solidFill>
                <a:schemeClr val="tx2"/>
              </a:solidFill>
            </a:rPr>
            <a:t>Acredita la identidad del titular y asocia dicha entidad con un par de claves, una pública y otra privada (</a:t>
          </a:r>
          <a:r>
            <a:rPr lang="es-ES" sz="1800" i="1" kern="1200" dirty="0">
              <a:solidFill>
                <a:schemeClr val="tx2"/>
              </a:solidFill>
            </a:rPr>
            <a:t>sólo en poder del titular del certificado). </a:t>
          </a:r>
        </a:p>
      </dsp:txBody>
      <dsp:txXfrm>
        <a:off x="858596" y="2420591"/>
        <a:ext cx="2732514" cy="1911368"/>
      </dsp:txXfrm>
    </dsp:sp>
    <dsp:sp modelId="{F8B0E26A-C2D9-48F7-96C9-4EF7490D0431}">
      <dsp:nvSpPr>
        <dsp:cNvPr id="0" name=""/>
        <dsp:cNvSpPr/>
      </dsp:nvSpPr>
      <dsp:spPr>
        <a:xfrm>
          <a:off x="3591111" y="1541106"/>
          <a:ext cx="1274271" cy="1274271"/>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3591111" y="1541106"/>
        <a:ext cx="1274271" cy="127427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D1895B-050E-4961-B316-D52489297EFF}">
      <dsp:nvSpPr>
        <dsp:cNvPr id="0" name=""/>
        <dsp:cNvSpPr/>
      </dsp:nvSpPr>
      <dsp:spPr>
        <a:xfrm rot="5400000">
          <a:off x="4193836" y="-1499908"/>
          <a:ext cx="1209553" cy="4516341"/>
        </a:xfrm>
        <a:prstGeom prst="round2SameRect">
          <a:avLst/>
        </a:prstGeom>
        <a:solidFill>
          <a:schemeClr val="lt1">
            <a:alpha val="90000"/>
            <a:tint val="40000"/>
            <a:hueOff val="0"/>
            <a:satOff val="0"/>
            <a:lumOff val="0"/>
            <a:alphaOff val="0"/>
          </a:schemeClr>
        </a:solidFill>
        <a:ln w="9525" cap="flat" cmpd="sng" algn="ctr">
          <a:solidFill>
            <a:schemeClr val="accent5">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solidFill>
                <a:schemeClr val="tx2">
                  <a:lumMod val="65000"/>
                  <a:lumOff val="35000"/>
                </a:schemeClr>
              </a:solidFill>
            </a:rPr>
            <a:t>Son los que incorporan la identidad de un sujeto físico o ciudadano. Está orientado a ciudadanos aunque, en determinadas circunstancias, pueden ser usados en el ámbito profesional.</a:t>
          </a:r>
        </a:p>
      </dsp:txBody>
      <dsp:txXfrm rot="5400000">
        <a:off x="4193836" y="-1499908"/>
        <a:ext cx="1209553" cy="4516341"/>
      </dsp:txXfrm>
    </dsp:sp>
    <dsp:sp modelId="{9A5EFA3F-5910-4AB6-8500-C7FC10B2B4D7}">
      <dsp:nvSpPr>
        <dsp:cNvPr id="0" name=""/>
        <dsp:cNvSpPr/>
      </dsp:nvSpPr>
      <dsp:spPr>
        <a:xfrm>
          <a:off x="0" y="2290"/>
          <a:ext cx="2540442" cy="151194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S" sz="2300" kern="1200" dirty="0">
              <a:solidFill>
                <a:schemeClr val="tx2">
                  <a:lumMod val="65000"/>
                  <a:lumOff val="35000"/>
                </a:schemeClr>
              </a:solidFill>
            </a:rPr>
            <a:t>Persona Física</a:t>
          </a:r>
        </a:p>
      </dsp:txBody>
      <dsp:txXfrm>
        <a:off x="0" y="2290"/>
        <a:ext cx="2540442" cy="1511942"/>
      </dsp:txXfrm>
    </dsp:sp>
    <dsp:sp modelId="{5DC476F0-D01B-40DC-B110-0BA2612B7B0B}">
      <dsp:nvSpPr>
        <dsp:cNvPr id="0" name=""/>
        <dsp:cNvSpPr/>
      </dsp:nvSpPr>
      <dsp:spPr>
        <a:xfrm rot="5400000">
          <a:off x="4193836" y="87630"/>
          <a:ext cx="1209553" cy="4516341"/>
        </a:xfrm>
        <a:prstGeom prst="round2SameRect">
          <a:avLst/>
        </a:prstGeom>
        <a:solidFill>
          <a:schemeClr val="lt1">
            <a:alpha val="90000"/>
            <a:tint val="40000"/>
            <a:hueOff val="0"/>
            <a:satOff val="0"/>
            <a:lumOff val="0"/>
            <a:alphaOff val="0"/>
          </a:schemeClr>
        </a:solidFill>
        <a:ln w="9525" cap="flat" cmpd="sng" algn="ctr">
          <a:solidFill>
            <a:schemeClr val="accent5">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solidFill>
                <a:schemeClr val="tx2">
                  <a:lumMod val="65000"/>
                  <a:lumOff val="35000"/>
                </a:schemeClr>
              </a:solidFill>
            </a:rPr>
            <a:t>Su uso está pensado para todo tipo de organizaciones, ya sean empresas, administraciones u otro tipo de organizaciones, todas ellas con una identidad de tipo jurídico.</a:t>
          </a:r>
        </a:p>
      </dsp:txBody>
      <dsp:txXfrm rot="5400000">
        <a:off x="4193836" y="87630"/>
        <a:ext cx="1209553" cy="4516341"/>
      </dsp:txXfrm>
    </dsp:sp>
    <dsp:sp modelId="{1C666263-B878-41AD-908A-A9B237C95FAA}">
      <dsp:nvSpPr>
        <dsp:cNvPr id="0" name=""/>
        <dsp:cNvSpPr/>
      </dsp:nvSpPr>
      <dsp:spPr>
        <a:xfrm>
          <a:off x="0" y="1589830"/>
          <a:ext cx="2540442" cy="151194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S" sz="2300" kern="1200" dirty="0">
              <a:solidFill>
                <a:schemeClr val="tx2">
                  <a:lumMod val="65000"/>
                  <a:lumOff val="35000"/>
                </a:schemeClr>
              </a:solidFill>
            </a:rPr>
            <a:t>Persona Jurídica</a:t>
          </a:r>
        </a:p>
      </dsp:txBody>
      <dsp:txXfrm>
        <a:off x="0" y="1589830"/>
        <a:ext cx="2540442" cy="1511942"/>
      </dsp:txXfrm>
    </dsp:sp>
    <dsp:sp modelId="{A5959FD0-6565-48B9-80E2-90845025BBB9}">
      <dsp:nvSpPr>
        <dsp:cNvPr id="0" name=""/>
        <dsp:cNvSpPr/>
      </dsp:nvSpPr>
      <dsp:spPr>
        <a:xfrm rot="5400000">
          <a:off x="4193836" y="1675170"/>
          <a:ext cx="1209553" cy="4516341"/>
        </a:xfrm>
        <a:prstGeom prst="round2SameRect">
          <a:avLst/>
        </a:prstGeom>
        <a:solidFill>
          <a:schemeClr val="lt1">
            <a:alpha val="90000"/>
            <a:tint val="40000"/>
            <a:hueOff val="0"/>
            <a:satOff val="0"/>
            <a:lumOff val="0"/>
            <a:alphaOff val="0"/>
          </a:schemeClr>
        </a:solidFill>
        <a:ln w="9525" cap="flat" cmpd="sng" algn="ctr">
          <a:solidFill>
            <a:schemeClr val="accent5">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solidFill>
                <a:schemeClr val="tx2">
                  <a:lumMod val="65000"/>
                  <a:lumOff val="35000"/>
                </a:schemeClr>
              </a:solidFill>
            </a:rPr>
            <a:t>Vinculan a su suscriptor unos datos de verificación de firma y confirma su identidad para ser utilizados únicamente en las comunicaciones y transmisiones de datos por medios electrónicos, informáticos y telemáticos en el ámbito tributario.</a:t>
          </a:r>
        </a:p>
      </dsp:txBody>
      <dsp:txXfrm rot="5400000">
        <a:off x="4193836" y="1675170"/>
        <a:ext cx="1209553" cy="4516341"/>
      </dsp:txXfrm>
    </dsp:sp>
    <dsp:sp modelId="{D59DEF68-2DA2-467B-A3DD-2BB8601E5696}">
      <dsp:nvSpPr>
        <dsp:cNvPr id="0" name=""/>
        <dsp:cNvSpPr/>
      </dsp:nvSpPr>
      <dsp:spPr>
        <a:xfrm>
          <a:off x="0" y="3177369"/>
          <a:ext cx="2540442" cy="151194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S" sz="2300" kern="1200" dirty="0">
              <a:solidFill>
                <a:schemeClr val="tx2">
                  <a:lumMod val="65000"/>
                  <a:lumOff val="35000"/>
                </a:schemeClr>
              </a:solidFill>
            </a:rPr>
            <a:t>Persona </a:t>
          </a:r>
        </a:p>
        <a:p>
          <a:pPr lvl="0" algn="ctr" defTabSz="1022350">
            <a:lnSpc>
              <a:spcPct val="90000"/>
            </a:lnSpc>
            <a:spcBef>
              <a:spcPct val="0"/>
            </a:spcBef>
            <a:spcAft>
              <a:spcPct val="35000"/>
            </a:spcAft>
          </a:pPr>
          <a:r>
            <a:rPr lang="es-ES" sz="2300" kern="1200" dirty="0">
              <a:solidFill>
                <a:schemeClr val="tx2">
                  <a:lumMod val="65000"/>
                  <a:lumOff val="35000"/>
                </a:schemeClr>
              </a:solidFill>
            </a:rPr>
            <a:t>Sin Personalidad Jurídica</a:t>
          </a:r>
        </a:p>
      </dsp:txBody>
      <dsp:txXfrm>
        <a:off x="0" y="3177369"/>
        <a:ext cx="2540442" cy="151194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AADE0A-A099-4111-A2F0-6F44F9136856}">
      <dsp:nvSpPr>
        <dsp:cNvPr id="0" name=""/>
        <dsp:cNvSpPr/>
      </dsp:nvSpPr>
      <dsp:spPr>
        <a:xfrm rot="5400000">
          <a:off x="-571346" y="575071"/>
          <a:ext cx="3808973" cy="2666281"/>
        </a:xfrm>
        <a:prstGeom prst="chevron">
          <a:avLst/>
        </a:prstGeom>
        <a:solidFill>
          <a:schemeClr val="lt1">
            <a:hueOff val="0"/>
            <a:satOff val="0"/>
            <a:lumOff val="0"/>
            <a:alphaOff val="0"/>
          </a:schemeClr>
        </a:soli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a:t>Ámbito de Aplicación</a:t>
          </a:r>
        </a:p>
      </dsp:txBody>
      <dsp:txXfrm rot="5400000">
        <a:off x="-571346" y="575071"/>
        <a:ext cx="3808973" cy="2666281"/>
      </dsp:txXfrm>
    </dsp:sp>
    <dsp:sp modelId="{ECBA26E0-2B2A-43A2-88A5-1622E6CD690B}">
      <dsp:nvSpPr>
        <dsp:cNvPr id="0" name=""/>
        <dsp:cNvSpPr/>
      </dsp:nvSpPr>
      <dsp:spPr>
        <a:xfrm rot="5400000">
          <a:off x="3839640" y="-1150891"/>
          <a:ext cx="2475832" cy="4822550"/>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a:t>Certificado de servidor</a:t>
          </a:r>
          <a:endParaRPr lang="es-ES" sz="1600" kern="1200" dirty="0"/>
        </a:p>
        <a:p>
          <a:pPr marL="171450" lvl="1" indent="-171450" algn="l" defTabSz="711200">
            <a:lnSpc>
              <a:spcPct val="90000"/>
            </a:lnSpc>
            <a:spcBef>
              <a:spcPct val="0"/>
            </a:spcBef>
            <a:spcAft>
              <a:spcPct val="15000"/>
            </a:spcAft>
            <a:buChar char="••"/>
          </a:pPr>
          <a:r>
            <a:rPr lang="es-ES" sz="1600" kern="1200"/>
            <a:t>Certificado de pertenencia a empresa</a:t>
          </a:r>
          <a:endParaRPr lang="es-ES" sz="1600" kern="1200" dirty="0"/>
        </a:p>
        <a:p>
          <a:pPr marL="171450" lvl="1" indent="-171450" algn="l" defTabSz="711200">
            <a:lnSpc>
              <a:spcPct val="90000"/>
            </a:lnSpc>
            <a:spcBef>
              <a:spcPct val="0"/>
            </a:spcBef>
            <a:spcAft>
              <a:spcPct val="15000"/>
            </a:spcAft>
            <a:buChar char="••"/>
          </a:pPr>
          <a:r>
            <a:rPr lang="es-ES" sz="1600" kern="1200"/>
            <a:t>Certificado de representante</a:t>
          </a:r>
          <a:endParaRPr lang="es-ES" sz="1600" kern="1200" dirty="0"/>
        </a:p>
        <a:p>
          <a:pPr marL="171450" lvl="1" indent="-171450" algn="l" defTabSz="711200">
            <a:lnSpc>
              <a:spcPct val="90000"/>
            </a:lnSpc>
            <a:spcBef>
              <a:spcPct val="0"/>
            </a:spcBef>
            <a:spcAft>
              <a:spcPct val="15000"/>
            </a:spcAft>
            <a:buChar char="••"/>
          </a:pPr>
          <a:r>
            <a:rPr lang="es-ES" sz="1600" kern="1200"/>
            <a:t>Certificado de apoderado</a:t>
          </a:r>
          <a:endParaRPr lang="es-ES" sz="1600" kern="1200" dirty="0"/>
        </a:p>
        <a:p>
          <a:pPr marL="171450" lvl="1" indent="-171450" algn="l" defTabSz="711200">
            <a:lnSpc>
              <a:spcPct val="90000"/>
            </a:lnSpc>
            <a:spcBef>
              <a:spcPct val="0"/>
            </a:spcBef>
            <a:spcAft>
              <a:spcPct val="15000"/>
            </a:spcAft>
            <a:buChar char="••"/>
          </a:pPr>
          <a:r>
            <a:rPr lang="es-ES" sz="1600" kern="1200"/>
            <a:t>Certificado de sello de empresa</a:t>
          </a:r>
          <a:endParaRPr lang="es-ES" sz="1600" kern="1200" dirty="0"/>
        </a:p>
        <a:p>
          <a:pPr marL="171450" lvl="1" indent="-171450" algn="l" defTabSz="711200">
            <a:lnSpc>
              <a:spcPct val="90000"/>
            </a:lnSpc>
            <a:spcBef>
              <a:spcPct val="0"/>
            </a:spcBef>
            <a:spcAft>
              <a:spcPct val="15000"/>
            </a:spcAft>
            <a:buChar char="••"/>
          </a:pPr>
          <a:r>
            <a:rPr lang="es-ES" sz="1600" kern="1200"/>
            <a:t>Certificado de Factura Electrónica</a:t>
          </a:r>
          <a:endParaRPr lang="es-ES" sz="1600" kern="1200" dirty="0"/>
        </a:p>
        <a:p>
          <a:pPr marL="171450" lvl="1" indent="-171450" algn="l" defTabSz="711200">
            <a:lnSpc>
              <a:spcPct val="90000"/>
            </a:lnSpc>
            <a:spcBef>
              <a:spcPct val="0"/>
            </a:spcBef>
            <a:spcAft>
              <a:spcPct val="15000"/>
            </a:spcAft>
            <a:buChar char="••"/>
          </a:pPr>
          <a:r>
            <a:rPr lang="es-ES" sz="1600" kern="1200"/>
            <a:t>Certificado de Colegiado</a:t>
          </a:r>
          <a:endParaRPr lang="es-ES" sz="1600" kern="1200" dirty="0"/>
        </a:p>
        <a:p>
          <a:pPr marL="171450" lvl="1" indent="-171450" algn="l" defTabSz="711200">
            <a:lnSpc>
              <a:spcPct val="90000"/>
            </a:lnSpc>
            <a:spcBef>
              <a:spcPct val="0"/>
            </a:spcBef>
            <a:spcAft>
              <a:spcPct val="15000"/>
            </a:spcAft>
            <a:buChar char="••"/>
          </a:pPr>
          <a:r>
            <a:rPr lang="es-ES" sz="1600" kern="1200"/>
            <a:t>Certificados de Componente  (servidor – SSL)</a:t>
          </a:r>
          <a:endParaRPr lang="es-ES" sz="1600" kern="1200" dirty="0"/>
        </a:p>
        <a:p>
          <a:pPr marL="171450" lvl="1" indent="-171450" algn="l" defTabSz="711200">
            <a:lnSpc>
              <a:spcPct val="90000"/>
            </a:lnSpc>
            <a:spcBef>
              <a:spcPct val="0"/>
            </a:spcBef>
            <a:spcAft>
              <a:spcPct val="15000"/>
            </a:spcAft>
            <a:buChar char="••"/>
          </a:pPr>
          <a:r>
            <a:rPr lang="es-ES" sz="1600" kern="1200"/>
            <a:t>Etc.</a:t>
          </a:r>
          <a:endParaRPr lang="es-ES" sz="1600" kern="1200" dirty="0"/>
        </a:p>
        <a:p>
          <a:pPr marL="114300" lvl="1" indent="-114300" algn="l" defTabSz="577850">
            <a:lnSpc>
              <a:spcPct val="90000"/>
            </a:lnSpc>
            <a:spcBef>
              <a:spcPct val="0"/>
            </a:spcBef>
            <a:spcAft>
              <a:spcPct val="15000"/>
            </a:spcAft>
            <a:buChar char="••"/>
          </a:pPr>
          <a:endParaRPr lang="es-ES" sz="1300" kern="1200" dirty="0"/>
        </a:p>
      </dsp:txBody>
      <dsp:txXfrm rot="5400000">
        <a:off x="3839640" y="-1150891"/>
        <a:ext cx="2475832" cy="482255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8557DF-1D64-41FF-A845-5C8C98476E34}">
      <dsp:nvSpPr>
        <dsp:cNvPr id="0" name=""/>
        <dsp:cNvSpPr/>
      </dsp:nvSpPr>
      <dsp:spPr>
        <a:xfrm>
          <a:off x="1377582" y="2268251"/>
          <a:ext cx="564326" cy="1159862"/>
        </a:xfrm>
        <a:custGeom>
          <a:avLst/>
          <a:gdLst/>
          <a:ahLst/>
          <a:cxnLst/>
          <a:rect l="0" t="0" r="0" b="0"/>
          <a:pathLst>
            <a:path>
              <a:moveTo>
                <a:pt x="0" y="0"/>
              </a:moveTo>
              <a:lnTo>
                <a:pt x="282163" y="0"/>
              </a:lnTo>
              <a:lnTo>
                <a:pt x="282163" y="1159862"/>
              </a:lnTo>
              <a:lnTo>
                <a:pt x="564326" y="1159862"/>
              </a:lnTo>
            </a:path>
          </a:pathLst>
        </a:custGeom>
        <a:noFill/>
        <a:ln w="25400" cap="flat" cmpd="sng" algn="ctr">
          <a:solidFill>
            <a:schemeClr val="accent4">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accent4">
                <a:lumMod val="75000"/>
              </a:schemeClr>
            </a:solidFill>
          </a:endParaRPr>
        </a:p>
      </dsp:txBody>
      <dsp:txXfrm>
        <a:off x="1627499" y="2815936"/>
        <a:ext cx="64493" cy="64493"/>
      </dsp:txXfrm>
    </dsp:sp>
    <dsp:sp modelId="{6011BFA1-EA46-42B6-AA4E-BA98359B9F98}">
      <dsp:nvSpPr>
        <dsp:cNvPr id="0" name=""/>
        <dsp:cNvSpPr/>
      </dsp:nvSpPr>
      <dsp:spPr>
        <a:xfrm>
          <a:off x="1377582" y="1213091"/>
          <a:ext cx="564326" cy="1055160"/>
        </a:xfrm>
        <a:custGeom>
          <a:avLst/>
          <a:gdLst/>
          <a:ahLst/>
          <a:cxnLst/>
          <a:rect l="0" t="0" r="0" b="0"/>
          <a:pathLst>
            <a:path>
              <a:moveTo>
                <a:pt x="0" y="1055160"/>
              </a:moveTo>
              <a:lnTo>
                <a:pt x="282163" y="1055160"/>
              </a:lnTo>
              <a:lnTo>
                <a:pt x="282163" y="0"/>
              </a:lnTo>
              <a:lnTo>
                <a:pt x="564326" y="0"/>
              </a:lnTo>
            </a:path>
          </a:pathLst>
        </a:custGeom>
        <a:noFill/>
        <a:ln w="25400" cap="flat" cmpd="sng" algn="ctr">
          <a:solidFill>
            <a:schemeClr val="accent4">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accent4">
                <a:lumMod val="75000"/>
              </a:schemeClr>
            </a:solidFill>
          </a:endParaRPr>
        </a:p>
      </dsp:txBody>
      <dsp:txXfrm>
        <a:off x="1629831" y="1710756"/>
        <a:ext cx="59829" cy="59829"/>
      </dsp:txXfrm>
    </dsp:sp>
    <dsp:sp modelId="{7F6A06B7-437F-4EF1-8286-2E491D49CEE6}">
      <dsp:nvSpPr>
        <dsp:cNvPr id="0" name=""/>
        <dsp:cNvSpPr/>
      </dsp:nvSpPr>
      <dsp:spPr>
        <a:xfrm rot="16200000">
          <a:off x="-1316367" y="1838125"/>
          <a:ext cx="4527647" cy="860253"/>
        </a:xfrm>
        <a:prstGeom prst="rect">
          <a:avLst/>
        </a:prstGeom>
        <a:gradFill rotWithShape="0">
          <a:gsLst>
            <a:gs pos="0">
              <a:schemeClr val="accent4">
                <a:alpha val="80000"/>
                <a:hueOff val="0"/>
                <a:satOff val="0"/>
                <a:lumOff val="0"/>
                <a:alphaOff val="0"/>
                <a:shade val="51000"/>
                <a:satMod val="130000"/>
              </a:schemeClr>
            </a:gs>
            <a:gs pos="80000">
              <a:schemeClr val="accent4">
                <a:alpha val="80000"/>
                <a:hueOff val="0"/>
                <a:satOff val="0"/>
                <a:lumOff val="0"/>
                <a:alphaOff val="0"/>
                <a:shade val="93000"/>
                <a:satMod val="130000"/>
              </a:schemeClr>
            </a:gs>
            <a:gs pos="100000">
              <a:schemeClr val="accent4">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a:t>SOPÒRTE</a:t>
          </a:r>
          <a:endParaRPr lang="es-ES" sz="5300" kern="1200" dirty="0"/>
        </a:p>
      </dsp:txBody>
      <dsp:txXfrm rot="16200000">
        <a:off x="-1316367" y="1838125"/>
        <a:ext cx="4527647" cy="860253"/>
      </dsp:txXfrm>
    </dsp:sp>
    <dsp:sp modelId="{1441695A-8D8D-495C-93AA-4EBAD5B17098}">
      <dsp:nvSpPr>
        <dsp:cNvPr id="0" name=""/>
        <dsp:cNvSpPr/>
      </dsp:nvSpPr>
      <dsp:spPr>
        <a:xfrm>
          <a:off x="1941908" y="160760"/>
          <a:ext cx="3829121" cy="2104660"/>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u="sng" kern="1200" dirty="0">
              <a:effectLst>
                <a:outerShdw blurRad="38100" dist="38100" dir="2700000" algn="tl">
                  <a:srgbClr val="000000">
                    <a:alpha val="43137"/>
                  </a:srgbClr>
                </a:outerShdw>
              </a:effectLst>
            </a:rPr>
            <a:t>Certificados software</a:t>
          </a:r>
          <a:r>
            <a:rPr lang="es-ES" sz="1600" kern="1200" dirty="0"/>
            <a:t>.  </a:t>
          </a:r>
        </a:p>
        <a:p>
          <a:pPr lvl="0" algn="ctr" defTabSz="711200">
            <a:lnSpc>
              <a:spcPct val="90000"/>
            </a:lnSpc>
            <a:spcBef>
              <a:spcPct val="0"/>
            </a:spcBef>
            <a:spcAft>
              <a:spcPct val="35000"/>
            </a:spcAft>
          </a:pPr>
          <a:r>
            <a:rPr lang="es-ES" sz="1600" kern="1200" dirty="0"/>
            <a:t>Se puede guardar en una memoria USB, en un ordenador (en el almacén de certificados) o en el disco duro. A ese Certificado se le conoce como certificado software.</a:t>
          </a:r>
        </a:p>
      </dsp:txBody>
      <dsp:txXfrm>
        <a:off x="1941908" y="160760"/>
        <a:ext cx="3829121" cy="2104660"/>
      </dsp:txXfrm>
    </dsp:sp>
    <dsp:sp modelId="{8C3865DA-1A1C-49A6-8B1A-E29B07802A9B}">
      <dsp:nvSpPr>
        <dsp:cNvPr id="0" name=""/>
        <dsp:cNvSpPr/>
      </dsp:nvSpPr>
      <dsp:spPr>
        <a:xfrm>
          <a:off x="1941908" y="2480485"/>
          <a:ext cx="3829121" cy="1895258"/>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u="sng" kern="1200" dirty="0">
              <a:effectLst>
                <a:outerShdw blurRad="38100" dist="38100" dir="2700000" algn="tl">
                  <a:srgbClr val="000000">
                    <a:alpha val="43137"/>
                  </a:srgbClr>
                </a:outerShdw>
              </a:effectLst>
            </a:rPr>
            <a:t>Certificados hardware</a:t>
          </a:r>
          <a:r>
            <a:rPr lang="es-ES" sz="1600" kern="1200" dirty="0"/>
            <a:t>. </a:t>
          </a:r>
        </a:p>
        <a:p>
          <a:pPr lvl="0" algn="ctr" defTabSz="711200">
            <a:lnSpc>
              <a:spcPct val="90000"/>
            </a:lnSpc>
            <a:spcBef>
              <a:spcPct val="0"/>
            </a:spcBef>
            <a:spcAft>
              <a:spcPct val="35000"/>
            </a:spcAft>
          </a:pPr>
          <a:r>
            <a:rPr lang="es-ES" sz="1600" kern="1200" dirty="0"/>
            <a:t>En una tarjeta criptográfica, que incorpora un chip electrónico. Un ejemplo claro de una tarjeta criptográfica es el DNI electrónico. </a:t>
          </a:r>
        </a:p>
      </dsp:txBody>
      <dsp:txXfrm>
        <a:off x="1941908" y="2480485"/>
        <a:ext cx="3829121" cy="189525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8FAD1B-2BAA-4F65-922A-9E1439077753}">
      <dsp:nvSpPr>
        <dsp:cNvPr id="0" name=""/>
        <dsp:cNvSpPr/>
      </dsp:nvSpPr>
      <dsp:spPr>
        <a:xfrm>
          <a:off x="0" y="0"/>
          <a:ext cx="6864423" cy="0"/>
        </a:xfrm>
        <a:prstGeom prst="line">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w="9525" cap="flat" cmpd="sng" algn="ctr">
          <a:solidFill>
            <a:schemeClr val="accent6">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C962661-DFCD-4FF4-8B0C-A397D191875A}">
      <dsp:nvSpPr>
        <dsp:cNvPr id="0" name=""/>
        <dsp:cNvSpPr/>
      </dsp:nvSpPr>
      <dsp:spPr>
        <a:xfrm>
          <a:off x="0" y="0"/>
          <a:ext cx="1372884" cy="475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i="1" kern="1200" dirty="0">
              <a:solidFill>
                <a:schemeClr val="accent2">
                  <a:lumMod val="50000"/>
                </a:schemeClr>
              </a:solidFill>
            </a:rPr>
            <a:t>Gestión manual de certificad</a:t>
          </a:r>
          <a:r>
            <a:rPr lang="es-ES" sz="1900" kern="1200" dirty="0">
              <a:solidFill>
                <a:schemeClr val="accent2">
                  <a:lumMod val="50000"/>
                </a:schemeClr>
              </a:solidFill>
            </a:rPr>
            <a:t>os</a:t>
          </a:r>
        </a:p>
      </dsp:txBody>
      <dsp:txXfrm>
        <a:off x="0" y="0"/>
        <a:ext cx="1372884" cy="4752528"/>
      </dsp:txXfrm>
    </dsp:sp>
    <dsp:sp modelId="{0A8FE2BE-40E9-44FB-9191-D5D5B63A4F23}">
      <dsp:nvSpPr>
        <dsp:cNvPr id="0" name=""/>
        <dsp:cNvSpPr/>
      </dsp:nvSpPr>
      <dsp:spPr>
        <a:xfrm>
          <a:off x="1475851" y="37419"/>
          <a:ext cx="5388572" cy="74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u="sng" kern="1200" dirty="0">
              <a:solidFill>
                <a:schemeClr val="accent2">
                  <a:lumMod val="50000"/>
                </a:schemeClr>
              </a:solidFill>
              <a:effectLst>
                <a:outerShdw blurRad="38100" dist="38100" dir="2700000" algn="tl">
                  <a:srgbClr val="000000">
                    <a:alpha val="43137"/>
                  </a:srgbClr>
                </a:outerShdw>
              </a:effectLst>
            </a:rPr>
            <a:t>ALMACENAMIENTO: </a:t>
          </a:r>
          <a:r>
            <a:rPr lang="es-ES" sz="1500" kern="1200" dirty="0">
              <a:solidFill>
                <a:schemeClr val="accent2">
                  <a:lumMod val="50000"/>
                </a:schemeClr>
              </a:solidFill>
            </a:rPr>
            <a:t>Tantas copias del certificado necesarias como máquinas requieran su uso. No existe ningún control sobre su copiado.</a:t>
          </a:r>
        </a:p>
      </dsp:txBody>
      <dsp:txXfrm>
        <a:off x="1475851" y="37419"/>
        <a:ext cx="5388572" cy="748383"/>
      </dsp:txXfrm>
    </dsp:sp>
    <dsp:sp modelId="{F42FD560-3E98-4ADA-96E1-DF42DBE2F042}">
      <dsp:nvSpPr>
        <dsp:cNvPr id="0" name=""/>
        <dsp:cNvSpPr/>
      </dsp:nvSpPr>
      <dsp:spPr>
        <a:xfrm>
          <a:off x="1372884" y="785803"/>
          <a:ext cx="5491539"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BFB901C4-BDAF-498E-BDB0-E678903DD3B8}">
      <dsp:nvSpPr>
        <dsp:cNvPr id="0" name=""/>
        <dsp:cNvSpPr/>
      </dsp:nvSpPr>
      <dsp:spPr>
        <a:xfrm>
          <a:off x="1475851" y="823222"/>
          <a:ext cx="5388572" cy="74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u="sng" kern="1200" dirty="0">
              <a:solidFill>
                <a:schemeClr val="accent2">
                  <a:lumMod val="50000"/>
                </a:schemeClr>
              </a:solidFill>
              <a:effectLst>
                <a:outerShdw blurRad="38100" dist="38100" dir="2700000" algn="tl">
                  <a:srgbClr val="000000">
                    <a:alpha val="43137"/>
                  </a:srgbClr>
                </a:outerShdw>
              </a:effectLst>
            </a:rPr>
            <a:t>UTILIZACION: </a:t>
          </a:r>
          <a:r>
            <a:rPr lang="es-ES" sz="1500" kern="1200" dirty="0">
              <a:solidFill>
                <a:schemeClr val="accent2">
                  <a:lumMod val="50000"/>
                </a:schemeClr>
              </a:solidFill>
            </a:rPr>
            <a:t>No es posible establecer políticas de uso, ni garantizar la identidad, tampoco autentificar al usuario, un gran problema con la nueva Ley GDPR.</a:t>
          </a:r>
        </a:p>
      </dsp:txBody>
      <dsp:txXfrm>
        <a:off x="1475851" y="823222"/>
        <a:ext cx="5388572" cy="748383"/>
      </dsp:txXfrm>
    </dsp:sp>
    <dsp:sp modelId="{36EE1AB6-1776-4E44-A070-57F7F31BFE10}">
      <dsp:nvSpPr>
        <dsp:cNvPr id="0" name=""/>
        <dsp:cNvSpPr/>
      </dsp:nvSpPr>
      <dsp:spPr>
        <a:xfrm>
          <a:off x="1372884" y="1571606"/>
          <a:ext cx="5491539"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8ADE68DE-CD8D-49A6-A12F-65598359568A}">
      <dsp:nvSpPr>
        <dsp:cNvPr id="0" name=""/>
        <dsp:cNvSpPr/>
      </dsp:nvSpPr>
      <dsp:spPr>
        <a:xfrm>
          <a:off x="1475851" y="1609025"/>
          <a:ext cx="5388572" cy="74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u="sng" kern="1200" dirty="0">
              <a:solidFill>
                <a:schemeClr val="accent2">
                  <a:lumMod val="50000"/>
                </a:schemeClr>
              </a:solidFill>
              <a:effectLst>
                <a:outerShdw blurRad="38100" dist="38100" dir="2700000" algn="tl">
                  <a:srgbClr val="000000">
                    <a:alpha val="43137"/>
                  </a:srgbClr>
                </a:outerShdw>
              </a:effectLst>
            </a:rPr>
            <a:t>MONITORIZACION: </a:t>
          </a:r>
          <a:r>
            <a:rPr lang="es-ES" sz="1500" kern="1200" dirty="0">
              <a:solidFill>
                <a:schemeClr val="accent2">
                  <a:lumMod val="50000"/>
                </a:schemeClr>
              </a:solidFill>
            </a:rPr>
            <a:t>No es posible auditar el uso de los certificados.</a:t>
          </a:r>
        </a:p>
      </dsp:txBody>
      <dsp:txXfrm>
        <a:off x="1475851" y="1609025"/>
        <a:ext cx="5388572" cy="748383"/>
      </dsp:txXfrm>
    </dsp:sp>
    <dsp:sp modelId="{C5A77485-A49B-427E-8704-C30A38006984}">
      <dsp:nvSpPr>
        <dsp:cNvPr id="0" name=""/>
        <dsp:cNvSpPr/>
      </dsp:nvSpPr>
      <dsp:spPr>
        <a:xfrm>
          <a:off x="1372884" y="2357409"/>
          <a:ext cx="5491539"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C90CEE01-6EB2-4BA1-82FA-0C9475FF7C9B}">
      <dsp:nvSpPr>
        <dsp:cNvPr id="0" name=""/>
        <dsp:cNvSpPr/>
      </dsp:nvSpPr>
      <dsp:spPr>
        <a:xfrm>
          <a:off x="1475851" y="2394828"/>
          <a:ext cx="5388572" cy="74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u="sng" kern="1200" dirty="0">
              <a:solidFill>
                <a:schemeClr val="accent2">
                  <a:lumMod val="50000"/>
                </a:schemeClr>
              </a:solidFill>
              <a:effectLst>
                <a:outerShdw blurRad="38100" dist="38100" dir="2700000" algn="tl">
                  <a:srgbClr val="000000">
                    <a:alpha val="43137"/>
                  </a:srgbClr>
                </a:outerShdw>
              </a:effectLst>
            </a:rPr>
            <a:t>PERDIDA Y RECUPERACION</a:t>
          </a:r>
          <a:r>
            <a:rPr lang="es-ES" sz="1500" kern="1200" dirty="0">
              <a:solidFill>
                <a:schemeClr val="accent2">
                  <a:lumMod val="50000"/>
                </a:schemeClr>
              </a:solidFill>
            </a:rPr>
            <a:t>: En caso de pérdida de datos o pérdida física del sistema, se necesita una nueva copia del certificado</a:t>
          </a:r>
        </a:p>
      </dsp:txBody>
      <dsp:txXfrm>
        <a:off x="1475851" y="2394828"/>
        <a:ext cx="5388572" cy="748383"/>
      </dsp:txXfrm>
    </dsp:sp>
    <dsp:sp modelId="{90B898DB-75F4-4F77-A484-F6A1EE126DF5}">
      <dsp:nvSpPr>
        <dsp:cNvPr id="0" name=""/>
        <dsp:cNvSpPr/>
      </dsp:nvSpPr>
      <dsp:spPr>
        <a:xfrm>
          <a:off x="1372884" y="3143212"/>
          <a:ext cx="5491539"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1B4D0265-5E98-48EB-BF1F-6EE38C3B1B31}">
      <dsp:nvSpPr>
        <dsp:cNvPr id="0" name=""/>
        <dsp:cNvSpPr/>
      </dsp:nvSpPr>
      <dsp:spPr>
        <a:xfrm>
          <a:off x="1475851" y="3180631"/>
          <a:ext cx="5388572" cy="74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u="sng" kern="1200" dirty="0">
              <a:solidFill>
                <a:schemeClr val="accent2">
                  <a:lumMod val="50000"/>
                </a:schemeClr>
              </a:solidFill>
              <a:effectLst>
                <a:outerShdw blurRad="38100" dist="38100" dir="2700000" algn="tl">
                  <a:srgbClr val="000000">
                    <a:alpha val="43137"/>
                  </a:srgbClr>
                </a:outerShdw>
              </a:effectLst>
            </a:rPr>
            <a:t>EXPIRACION / CADUCIDAD: </a:t>
          </a:r>
          <a:r>
            <a:rPr lang="es-ES" sz="1500" kern="1200" dirty="0">
              <a:solidFill>
                <a:schemeClr val="accent2">
                  <a:lumMod val="50000"/>
                </a:schemeClr>
              </a:solidFill>
            </a:rPr>
            <a:t>Por lo general sabemos de la expiración de un certificado cuando ya ha ocurrido.</a:t>
          </a:r>
        </a:p>
      </dsp:txBody>
      <dsp:txXfrm>
        <a:off x="1475851" y="3180631"/>
        <a:ext cx="5388572" cy="748383"/>
      </dsp:txXfrm>
    </dsp:sp>
    <dsp:sp modelId="{868EA0E5-9A21-4F83-9974-8EC3034C056A}">
      <dsp:nvSpPr>
        <dsp:cNvPr id="0" name=""/>
        <dsp:cNvSpPr/>
      </dsp:nvSpPr>
      <dsp:spPr>
        <a:xfrm>
          <a:off x="1372884" y="3929015"/>
          <a:ext cx="5491539"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CECC5EA0-352C-4059-ADB0-F196F53F7480}">
      <dsp:nvSpPr>
        <dsp:cNvPr id="0" name=""/>
        <dsp:cNvSpPr/>
      </dsp:nvSpPr>
      <dsp:spPr>
        <a:xfrm>
          <a:off x="1475851" y="3966434"/>
          <a:ext cx="5388572" cy="74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u="sng" kern="1200" dirty="0">
              <a:solidFill>
                <a:schemeClr val="accent2">
                  <a:lumMod val="50000"/>
                </a:schemeClr>
              </a:solidFill>
              <a:effectLst>
                <a:outerShdw blurRad="38100" dist="38100" dir="2700000" algn="tl">
                  <a:srgbClr val="000000">
                    <a:alpha val="43137"/>
                  </a:srgbClr>
                </a:outerShdw>
              </a:effectLst>
            </a:rPr>
            <a:t>DESTRUCCION: </a:t>
          </a:r>
          <a:r>
            <a:rPr lang="es-ES" sz="1500" kern="1200" dirty="0">
              <a:solidFill>
                <a:schemeClr val="accent2">
                  <a:lumMod val="50000"/>
                </a:schemeClr>
              </a:solidFill>
            </a:rPr>
            <a:t>No existe una forma de garantizar la destrucción del mismo sin una acción técnica en el sistema.</a:t>
          </a:r>
        </a:p>
      </dsp:txBody>
      <dsp:txXfrm>
        <a:off x="1475851" y="3966434"/>
        <a:ext cx="5388572" cy="748383"/>
      </dsp:txXfrm>
    </dsp:sp>
    <dsp:sp modelId="{382FE322-798C-4747-8159-6C91C330323A}">
      <dsp:nvSpPr>
        <dsp:cNvPr id="0" name=""/>
        <dsp:cNvSpPr/>
      </dsp:nvSpPr>
      <dsp:spPr>
        <a:xfrm>
          <a:off x="1372884" y="4714818"/>
          <a:ext cx="5491539"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5EFFF2-05D5-4455-8742-3925AC3A6C83}">
      <dsp:nvSpPr>
        <dsp:cNvPr id="0" name=""/>
        <dsp:cNvSpPr/>
      </dsp:nvSpPr>
      <dsp:spPr>
        <a:xfrm>
          <a:off x="0" y="21080"/>
          <a:ext cx="2785541" cy="3744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5">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S" sz="1300" b="1" kern="1200" dirty="0">
              <a:effectLst>
                <a:outerShdw blurRad="38100" dist="38100" dir="2700000" algn="tl">
                  <a:srgbClr val="000000">
                    <a:alpha val="43137"/>
                  </a:srgbClr>
                </a:outerShdw>
              </a:effectLst>
            </a:rPr>
            <a:t>Digital</a:t>
          </a:r>
        </a:p>
      </dsp:txBody>
      <dsp:txXfrm>
        <a:off x="0" y="21080"/>
        <a:ext cx="2785541" cy="374400"/>
      </dsp:txXfrm>
    </dsp:sp>
    <dsp:sp modelId="{7DDA8DF9-95CE-42C4-AC2B-09CAD9AAC128}">
      <dsp:nvSpPr>
        <dsp:cNvPr id="0" name=""/>
        <dsp:cNvSpPr/>
      </dsp:nvSpPr>
      <dsp:spPr>
        <a:xfrm>
          <a:off x="0" y="436083"/>
          <a:ext cx="2785541" cy="1034864"/>
        </a:xfrm>
        <a:prstGeom prst="rect">
          <a:avLst/>
        </a:prstGeom>
        <a:solidFill>
          <a:schemeClr val="lt1">
            <a:alpha val="90000"/>
            <a:tint val="40000"/>
            <a:hueOff val="0"/>
            <a:satOff val="0"/>
            <a:lumOff val="0"/>
            <a:alphaOff val="0"/>
          </a:schemeClr>
        </a:solidFill>
        <a:ln w="9525" cap="flat" cmpd="sng" algn="ctr">
          <a:solidFill>
            <a:schemeClr val="accent5">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S" sz="1300" kern="1200" dirty="0">
              <a:solidFill>
                <a:srgbClr val="006298"/>
              </a:solidFill>
            </a:rPr>
            <a:t>Mantener los mismos elementos del mundo físico pero aplicado a  internet y otros elementos como el correo electrónico o la firma digital.</a:t>
          </a:r>
        </a:p>
      </dsp:txBody>
      <dsp:txXfrm>
        <a:off x="0" y="436083"/>
        <a:ext cx="2785541" cy="10348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D9D3B5-4849-40D4-8885-5EFDF3A40863}">
      <dsp:nvSpPr>
        <dsp:cNvPr id="0" name=""/>
        <dsp:cNvSpPr/>
      </dsp:nvSpPr>
      <dsp:spPr>
        <a:xfrm rot="16200000">
          <a:off x="907044" y="1233870"/>
          <a:ext cx="2612745" cy="1596664"/>
        </a:xfrm>
        <a:prstGeom prst="round2SameRect">
          <a:avLst>
            <a:gd name="adj1" fmla="val 16670"/>
            <a:gd name="adj2" fmla="val 0"/>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es-ES" sz="1800" u="sng" kern="1200" dirty="0">
              <a:solidFill>
                <a:srgbClr val="006298"/>
              </a:solidFill>
              <a:effectLst>
                <a:outerShdw blurRad="38100" dist="38100" dir="2700000" algn="tl">
                  <a:srgbClr val="000000">
                    <a:alpha val="43137"/>
                  </a:srgbClr>
                </a:outerShdw>
              </a:effectLst>
            </a:rPr>
            <a:t>Identificación </a:t>
          </a:r>
        </a:p>
        <a:p>
          <a:pPr lvl="0" algn="l" defTabSz="800100">
            <a:lnSpc>
              <a:spcPct val="90000"/>
            </a:lnSpc>
            <a:spcBef>
              <a:spcPct val="0"/>
            </a:spcBef>
            <a:spcAft>
              <a:spcPct val="35000"/>
            </a:spcAft>
          </a:pPr>
          <a:endParaRPr lang="es-ES" sz="1800" kern="1200" dirty="0">
            <a:solidFill>
              <a:srgbClr val="006298"/>
            </a:solidFill>
            <a:sym typeface="Wingdings" panose="05000000000000000000" pitchFamily="2" charset="2"/>
          </a:endParaRPr>
        </a:p>
        <a:p>
          <a:pPr lvl="0" algn="l" defTabSz="800100">
            <a:lnSpc>
              <a:spcPct val="90000"/>
            </a:lnSpc>
            <a:spcBef>
              <a:spcPct val="0"/>
            </a:spcBef>
            <a:spcAft>
              <a:spcPct val="35000"/>
            </a:spcAft>
          </a:pPr>
          <a:r>
            <a:rPr lang="es-ES" sz="1800" kern="1200" dirty="0">
              <a:solidFill>
                <a:srgbClr val="006298"/>
              </a:solidFill>
              <a:sym typeface="Wingdings" panose="05000000000000000000" pitchFamily="2" charset="2"/>
            </a:rPr>
            <a:t>“decir quien eres”</a:t>
          </a:r>
          <a:endParaRPr lang="es-ES" sz="1800" kern="1200" dirty="0">
            <a:solidFill>
              <a:srgbClr val="006298"/>
            </a:solidFill>
          </a:endParaRPr>
        </a:p>
      </dsp:txBody>
      <dsp:txXfrm rot="16200000">
        <a:off x="907044" y="1233870"/>
        <a:ext cx="2612745" cy="1596664"/>
      </dsp:txXfrm>
    </dsp:sp>
    <dsp:sp modelId="{D84734C2-CA6E-4118-8349-95F6964DAC22}">
      <dsp:nvSpPr>
        <dsp:cNvPr id="0" name=""/>
        <dsp:cNvSpPr/>
      </dsp:nvSpPr>
      <dsp:spPr>
        <a:xfrm rot="5400000">
          <a:off x="2576210" y="1233870"/>
          <a:ext cx="2612745" cy="1596664"/>
        </a:xfrm>
        <a:prstGeom prst="round2SameRect">
          <a:avLst>
            <a:gd name="adj1" fmla="val 16670"/>
            <a:gd name="adj2" fmla="val 0"/>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97155" tIns="107950" rIns="64770" bIns="107950" numCol="1" spcCol="1270" anchor="t" anchorCtr="0">
          <a:noAutofit/>
        </a:bodyPr>
        <a:lstStyle/>
        <a:p>
          <a:pPr lvl="0" algn="l" defTabSz="755650">
            <a:lnSpc>
              <a:spcPct val="90000"/>
            </a:lnSpc>
            <a:spcBef>
              <a:spcPct val="0"/>
            </a:spcBef>
            <a:spcAft>
              <a:spcPct val="35000"/>
            </a:spcAft>
          </a:pPr>
          <a:r>
            <a:rPr lang="es-ES" sz="1700" b="0" u="sng" kern="1200" dirty="0">
              <a:solidFill>
                <a:srgbClr val="006298"/>
              </a:solidFill>
              <a:effectLst>
                <a:outerShdw blurRad="38100" dist="38100" dir="2700000" algn="tl">
                  <a:srgbClr val="000000">
                    <a:alpha val="43137"/>
                  </a:srgbClr>
                </a:outerShdw>
              </a:effectLst>
            </a:rPr>
            <a:t>Autenticación</a:t>
          </a:r>
        </a:p>
        <a:p>
          <a:pPr lvl="0" algn="l" defTabSz="755650">
            <a:lnSpc>
              <a:spcPct val="90000"/>
            </a:lnSpc>
            <a:spcBef>
              <a:spcPct val="0"/>
            </a:spcBef>
            <a:spcAft>
              <a:spcPct val="35000"/>
            </a:spcAft>
          </a:pPr>
          <a:endParaRPr lang="es-ES" sz="1700" kern="1200" dirty="0">
            <a:solidFill>
              <a:srgbClr val="006298"/>
            </a:solidFill>
            <a:sym typeface="Wingdings" panose="05000000000000000000" pitchFamily="2" charset="2"/>
          </a:endParaRPr>
        </a:p>
        <a:p>
          <a:pPr lvl="0" algn="l" defTabSz="755650">
            <a:lnSpc>
              <a:spcPct val="90000"/>
            </a:lnSpc>
            <a:spcBef>
              <a:spcPct val="0"/>
            </a:spcBef>
            <a:spcAft>
              <a:spcPct val="35000"/>
            </a:spcAft>
          </a:pPr>
          <a:r>
            <a:rPr lang="es-ES" sz="1700" kern="1200" dirty="0">
              <a:solidFill>
                <a:srgbClr val="006298"/>
              </a:solidFill>
              <a:sym typeface="Wingdings" panose="05000000000000000000" pitchFamily="2" charset="2"/>
            </a:rPr>
            <a:t>“demostrar que eres quien dices ser”</a:t>
          </a:r>
          <a:endParaRPr lang="es-ES" sz="1700" kern="1200" dirty="0">
            <a:solidFill>
              <a:srgbClr val="006298"/>
            </a:solidFill>
          </a:endParaRPr>
        </a:p>
      </dsp:txBody>
      <dsp:txXfrm rot="5400000">
        <a:off x="2576210" y="1233870"/>
        <a:ext cx="2612745" cy="1596664"/>
      </dsp:txXfrm>
    </dsp:sp>
    <dsp:sp modelId="{514D3571-285F-405D-8007-5D932F06484F}">
      <dsp:nvSpPr>
        <dsp:cNvPr id="0" name=""/>
        <dsp:cNvSpPr/>
      </dsp:nvSpPr>
      <dsp:spPr>
        <a:xfrm>
          <a:off x="2213253" y="0"/>
          <a:ext cx="1669165" cy="1669084"/>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80EE63-FEAC-4BD7-887D-DB3395B3AEDA}">
      <dsp:nvSpPr>
        <dsp:cNvPr id="0" name=""/>
        <dsp:cNvSpPr/>
      </dsp:nvSpPr>
      <dsp:spPr>
        <a:xfrm rot="10800000">
          <a:off x="2213253" y="2394915"/>
          <a:ext cx="1669165" cy="1669084"/>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66123F-9267-4AF4-9A93-092C171DFE84}">
      <dsp:nvSpPr>
        <dsp:cNvPr id="0" name=""/>
        <dsp:cNvSpPr/>
      </dsp:nvSpPr>
      <dsp:spPr>
        <a:xfrm>
          <a:off x="0" y="120946"/>
          <a:ext cx="5328591" cy="6048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ES" sz="2100" kern="1200" dirty="0"/>
            <a:t>Los sistemas o métodos de autenticación </a:t>
          </a:r>
        </a:p>
      </dsp:txBody>
      <dsp:txXfrm>
        <a:off x="0" y="120946"/>
        <a:ext cx="5328591" cy="604800"/>
      </dsp:txXfrm>
    </dsp:sp>
    <dsp:sp modelId="{D37D9F47-6C15-4D81-8BB9-A98B128E7B6C}">
      <dsp:nvSpPr>
        <dsp:cNvPr id="0" name=""/>
        <dsp:cNvSpPr/>
      </dsp:nvSpPr>
      <dsp:spPr>
        <a:xfrm>
          <a:off x="0" y="846693"/>
          <a:ext cx="5328591" cy="2882250"/>
        </a:xfrm>
        <a:prstGeom prst="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90000"/>
            </a:lnSpc>
            <a:spcBef>
              <a:spcPct val="0"/>
            </a:spcBef>
            <a:spcAft>
              <a:spcPct val="15000"/>
            </a:spcAft>
            <a:buFont typeface="+mj-lt"/>
            <a:buChar char="••"/>
          </a:pPr>
          <a:r>
            <a:rPr lang="es-ES" sz="2100" kern="1200" dirty="0">
              <a:solidFill>
                <a:srgbClr val="006298"/>
              </a:solidFill>
            </a:rPr>
            <a:t> - Sistemas basados en algo que el usuario sabe: contraseñas.</a:t>
          </a:r>
        </a:p>
        <a:p>
          <a:pPr marL="228600" lvl="1" indent="-228600" algn="just" defTabSz="933450">
            <a:lnSpc>
              <a:spcPct val="90000"/>
            </a:lnSpc>
            <a:spcBef>
              <a:spcPct val="0"/>
            </a:spcBef>
            <a:spcAft>
              <a:spcPct val="15000"/>
            </a:spcAft>
            <a:buFont typeface="+mj-lt"/>
            <a:buChar char="••"/>
          </a:pPr>
          <a:r>
            <a:rPr lang="es-ES" sz="2100" kern="1200" dirty="0">
              <a:solidFill>
                <a:srgbClr val="006298"/>
              </a:solidFill>
            </a:rPr>
            <a:t> - Sistemas basados en algo que el usuario tiene: certificados digitales, tarjetas inteligentes o tokens.</a:t>
          </a:r>
        </a:p>
        <a:p>
          <a:pPr marL="228600" lvl="1" indent="-228600" algn="just" defTabSz="933450">
            <a:lnSpc>
              <a:spcPct val="90000"/>
            </a:lnSpc>
            <a:spcBef>
              <a:spcPct val="0"/>
            </a:spcBef>
            <a:spcAft>
              <a:spcPct val="15000"/>
            </a:spcAft>
            <a:buFont typeface="+mj-lt"/>
            <a:buChar char="••"/>
          </a:pPr>
          <a:r>
            <a:rPr lang="es-ES" sz="2100" kern="1200" dirty="0">
              <a:solidFill>
                <a:srgbClr val="006298"/>
              </a:solidFill>
            </a:rPr>
            <a:t> - Sistemas basados en algo que el usuario es, o sistemas de autenticación biométrica: son los basados en rasgos físicos del usuario.</a:t>
          </a:r>
        </a:p>
      </dsp:txBody>
      <dsp:txXfrm>
        <a:off x="0" y="846693"/>
        <a:ext cx="5328591" cy="28822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8F4EDD-9D77-445D-8E54-03E7065E92EA}">
      <dsp:nvSpPr>
        <dsp:cNvPr id="0" name=""/>
        <dsp:cNvSpPr/>
      </dsp:nvSpPr>
      <dsp:spPr>
        <a:xfrm>
          <a:off x="0" y="0"/>
          <a:ext cx="5692232" cy="134881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u="sng" kern="1200" dirty="0">
              <a:effectLst>
                <a:outerShdw blurRad="38100" dist="38100" dir="2700000" algn="tl">
                  <a:srgbClr val="000000">
                    <a:alpha val="43137"/>
                  </a:srgbClr>
                </a:outerShdw>
              </a:effectLst>
            </a:rPr>
            <a:t>Identificar al firmante de manera inequívoca</a:t>
          </a:r>
        </a:p>
      </dsp:txBody>
      <dsp:txXfrm>
        <a:off x="0" y="0"/>
        <a:ext cx="4315767" cy="1348814"/>
      </dsp:txXfrm>
    </dsp:sp>
    <dsp:sp modelId="{65AE6339-4424-4F95-BD30-CB75B4D1AEBF}">
      <dsp:nvSpPr>
        <dsp:cNvPr id="0" name=""/>
        <dsp:cNvSpPr/>
      </dsp:nvSpPr>
      <dsp:spPr>
        <a:xfrm>
          <a:off x="502255" y="1573616"/>
          <a:ext cx="5692232" cy="134881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u="sng" kern="1200" dirty="0">
              <a:effectLst>
                <a:outerShdw blurRad="38100" dist="38100" dir="2700000" algn="tl">
                  <a:srgbClr val="000000">
                    <a:alpha val="43137"/>
                  </a:srgbClr>
                </a:outerShdw>
              </a:effectLst>
            </a:rPr>
            <a:t>Asegurar la integridad del documento firmado</a:t>
          </a:r>
          <a:r>
            <a:rPr lang="es-ES" sz="1600" kern="1200" dirty="0"/>
            <a:t>. Asegura que el documento firmado es exactamente el mismo que el original y que no ha sufrido alteración o manipulación.</a:t>
          </a:r>
        </a:p>
      </dsp:txBody>
      <dsp:txXfrm>
        <a:off x="502255" y="1573616"/>
        <a:ext cx="4313247" cy="1348814"/>
      </dsp:txXfrm>
    </dsp:sp>
    <dsp:sp modelId="{A0EE4F8B-DBD6-4E7D-AE34-9E2D49700375}">
      <dsp:nvSpPr>
        <dsp:cNvPr id="0" name=""/>
        <dsp:cNvSpPr/>
      </dsp:nvSpPr>
      <dsp:spPr>
        <a:xfrm>
          <a:off x="1004511" y="3147233"/>
          <a:ext cx="5692232" cy="134881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u="sng" kern="1200" dirty="0">
              <a:effectLst>
                <a:outerShdw blurRad="38100" dist="38100" dir="2700000" algn="tl">
                  <a:srgbClr val="000000">
                    <a:alpha val="43137"/>
                  </a:srgbClr>
                </a:outerShdw>
              </a:effectLst>
            </a:rPr>
            <a:t>Asegurar el no repudio del documento firmado</a:t>
          </a:r>
          <a:r>
            <a:rPr lang="es-ES" sz="1600" kern="1200" dirty="0"/>
            <a:t>. Los datos que utiliza el firmante para realizar la firma son únicos y exclusivos y, por tanto, posteriormente, no puede decir que no ha firmado el documento.</a:t>
          </a:r>
        </a:p>
      </dsp:txBody>
      <dsp:txXfrm>
        <a:off x="1004511" y="3147233"/>
        <a:ext cx="4313247" cy="1348814"/>
      </dsp:txXfrm>
    </dsp:sp>
    <dsp:sp modelId="{E4DDF937-1C62-4502-B100-23886A2F7FF6}">
      <dsp:nvSpPr>
        <dsp:cNvPr id="0" name=""/>
        <dsp:cNvSpPr/>
      </dsp:nvSpPr>
      <dsp:spPr>
        <a:xfrm>
          <a:off x="4815503" y="1022850"/>
          <a:ext cx="876729" cy="876729"/>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4815503" y="1022850"/>
        <a:ext cx="876729" cy="876729"/>
      </dsp:txXfrm>
    </dsp:sp>
    <dsp:sp modelId="{F545E0EC-1006-4D92-A66A-75D6E39324A1}">
      <dsp:nvSpPr>
        <dsp:cNvPr id="0" name=""/>
        <dsp:cNvSpPr/>
      </dsp:nvSpPr>
      <dsp:spPr>
        <a:xfrm>
          <a:off x="5317758" y="2587475"/>
          <a:ext cx="876729" cy="876729"/>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317758" y="2587475"/>
        <a:ext cx="876729" cy="87672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908565-BB77-4565-B952-ACA5D804F2CC}">
      <dsp:nvSpPr>
        <dsp:cNvPr id="0" name=""/>
        <dsp:cNvSpPr/>
      </dsp:nvSpPr>
      <dsp:spPr>
        <a:xfrm>
          <a:off x="611997" y="0"/>
          <a:ext cx="4979391" cy="3112119"/>
        </a:xfrm>
        <a:prstGeom prst="swooshArrow">
          <a:avLst>
            <a:gd name="adj1" fmla="val 25000"/>
            <a:gd name="adj2" fmla="val 2500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343787A-438D-411C-846E-2CA1DDB71DD1}">
      <dsp:nvSpPr>
        <dsp:cNvPr id="0" name=""/>
        <dsp:cNvSpPr/>
      </dsp:nvSpPr>
      <dsp:spPr>
        <a:xfrm>
          <a:off x="1142850" y="2147985"/>
          <a:ext cx="129464" cy="12946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30C1D7-F8D6-4CDD-8E7E-63DEA0F03F44}">
      <dsp:nvSpPr>
        <dsp:cNvPr id="0" name=""/>
        <dsp:cNvSpPr/>
      </dsp:nvSpPr>
      <dsp:spPr>
        <a:xfrm>
          <a:off x="1207582" y="2212717"/>
          <a:ext cx="1160198" cy="899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00" tIns="0" rIns="0" bIns="0" numCol="1" spcCol="1270" anchor="t" anchorCtr="0">
          <a:noAutofit/>
        </a:bodyPr>
        <a:lstStyle/>
        <a:p>
          <a:pPr lvl="0" algn="l" defTabSz="889000">
            <a:lnSpc>
              <a:spcPct val="90000"/>
            </a:lnSpc>
            <a:spcBef>
              <a:spcPct val="0"/>
            </a:spcBef>
            <a:spcAft>
              <a:spcPct val="35000"/>
            </a:spcAft>
          </a:pPr>
          <a:r>
            <a:rPr lang="es-ES" sz="2000" kern="1200" dirty="0">
              <a:solidFill>
                <a:srgbClr val="FF0000"/>
              </a:solidFill>
            </a:rPr>
            <a:t>Simple</a:t>
          </a:r>
        </a:p>
      </dsp:txBody>
      <dsp:txXfrm>
        <a:off x="1207582" y="2212717"/>
        <a:ext cx="1160198" cy="899402"/>
      </dsp:txXfrm>
    </dsp:sp>
    <dsp:sp modelId="{4FCBDE24-CDF3-47E5-A285-0D29C670D74E}">
      <dsp:nvSpPr>
        <dsp:cNvPr id="0" name=""/>
        <dsp:cNvSpPr/>
      </dsp:nvSpPr>
      <dsp:spPr>
        <a:xfrm>
          <a:off x="2285621" y="1302111"/>
          <a:ext cx="234031" cy="23403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1BC653D-D409-4F3B-8078-08D83F8B17D5}">
      <dsp:nvSpPr>
        <dsp:cNvPr id="0" name=""/>
        <dsp:cNvSpPr/>
      </dsp:nvSpPr>
      <dsp:spPr>
        <a:xfrm>
          <a:off x="2160238" y="1419126"/>
          <a:ext cx="1679851" cy="1692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08" tIns="0" rIns="0" bIns="0" numCol="1" spcCol="1270" anchor="t" anchorCtr="0">
          <a:noAutofit/>
        </a:bodyPr>
        <a:lstStyle/>
        <a:p>
          <a:pPr lvl="0" algn="l" defTabSz="889000">
            <a:lnSpc>
              <a:spcPct val="90000"/>
            </a:lnSpc>
            <a:spcBef>
              <a:spcPct val="0"/>
            </a:spcBef>
            <a:spcAft>
              <a:spcPct val="35000"/>
            </a:spcAft>
          </a:pPr>
          <a:r>
            <a:rPr lang="es-ES" sz="2000" kern="1200" dirty="0">
              <a:solidFill>
                <a:srgbClr val="FF0000"/>
              </a:solidFill>
            </a:rPr>
            <a:t>Avanzada</a:t>
          </a:r>
          <a:endParaRPr lang="es-ES" sz="1900" kern="1200" dirty="0">
            <a:solidFill>
              <a:srgbClr val="FF0000"/>
            </a:solidFill>
          </a:endParaRPr>
        </a:p>
      </dsp:txBody>
      <dsp:txXfrm>
        <a:off x="2160238" y="1419126"/>
        <a:ext cx="1679851" cy="1692993"/>
      </dsp:txXfrm>
    </dsp:sp>
    <dsp:sp modelId="{1F00BAEA-596D-465C-B2BF-EEE8F9677756}">
      <dsp:nvSpPr>
        <dsp:cNvPr id="0" name=""/>
        <dsp:cNvSpPr/>
      </dsp:nvSpPr>
      <dsp:spPr>
        <a:xfrm>
          <a:off x="3659933" y="787366"/>
          <a:ext cx="323660" cy="32366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BB0163-E25B-4E82-AB34-1F54C4E02A58}">
      <dsp:nvSpPr>
        <dsp:cNvPr id="0" name=""/>
        <dsp:cNvSpPr/>
      </dsp:nvSpPr>
      <dsp:spPr>
        <a:xfrm>
          <a:off x="3702347" y="949196"/>
          <a:ext cx="2009949" cy="216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501" tIns="0" rIns="0" bIns="0" numCol="1" spcCol="1270" anchor="t" anchorCtr="0">
          <a:noAutofit/>
        </a:bodyPr>
        <a:lstStyle/>
        <a:p>
          <a:pPr lvl="0" algn="l" defTabSz="889000">
            <a:lnSpc>
              <a:spcPct val="90000"/>
            </a:lnSpc>
            <a:spcBef>
              <a:spcPct val="0"/>
            </a:spcBef>
            <a:spcAft>
              <a:spcPct val="35000"/>
            </a:spcAft>
          </a:pPr>
          <a:r>
            <a:rPr lang="es-ES" sz="2000" kern="1200" dirty="0">
              <a:solidFill>
                <a:srgbClr val="FF0000"/>
              </a:solidFill>
            </a:rPr>
            <a:t>Cualificada</a:t>
          </a:r>
          <a:endParaRPr lang="es-ES" sz="1600" kern="1200" dirty="0">
            <a:solidFill>
              <a:srgbClr val="FF0000"/>
            </a:solidFill>
          </a:endParaRPr>
        </a:p>
      </dsp:txBody>
      <dsp:txXfrm>
        <a:off x="3702347" y="949196"/>
        <a:ext cx="2009949" cy="216292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DECBD3-B58C-449C-AA80-FA6462DEE3D7}">
      <dsp:nvSpPr>
        <dsp:cNvPr id="0" name=""/>
        <dsp:cNvSpPr/>
      </dsp:nvSpPr>
      <dsp:spPr>
        <a:xfrm>
          <a:off x="0" y="4924"/>
          <a:ext cx="3672408" cy="5760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a:t>Firma Electrónica Simple</a:t>
          </a:r>
        </a:p>
      </dsp:txBody>
      <dsp:txXfrm>
        <a:off x="0" y="4924"/>
        <a:ext cx="3672408" cy="576000"/>
      </dsp:txXfrm>
    </dsp:sp>
    <dsp:sp modelId="{A8972BE5-98FD-4B5A-B645-D53D7928F849}">
      <dsp:nvSpPr>
        <dsp:cNvPr id="0" name=""/>
        <dsp:cNvSpPr/>
      </dsp:nvSpPr>
      <dsp:spPr>
        <a:xfrm>
          <a:off x="0" y="602593"/>
          <a:ext cx="3672408" cy="1866599"/>
        </a:xfrm>
        <a:prstGeom prst="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Conjunto de datos en forma electrónica consignados junto a otros o asociados con ellos, que pueden ser utilizados como medio de identificación del firmante</a:t>
          </a:r>
        </a:p>
      </dsp:txBody>
      <dsp:txXfrm>
        <a:off x="0" y="602593"/>
        <a:ext cx="3672408" cy="186659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DECBD3-B58C-449C-AA80-FA6462DEE3D7}">
      <dsp:nvSpPr>
        <dsp:cNvPr id="0" name=""/>
        <dsp:cNvSpPr/>
      </dsp:nvSpPr>
      <dsp:spPr>
        <a:xfrm>
          <a:off x="0" y="493"/>
          <a:ext cx="3672408" cy="5184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kern="1200" dirty="0"/>
            <a:t>Firma Electrónica Avanzada</a:t>
          </a:r>
        </a:p>
      </dsp:txBody>
      <dsp:txXfrm>
        <a:off x="0" y="493"/>
        <a:ext cx="3672408" cy="518400"/>
      </dsp:txXfrm>
    </dsp:sp>
    <dsp:sp modelId="{A8972BE5-98FD-4B5A-B645-D53D7928F849}">
      <dsp:nvSpPr>
        <dsp:cNvPr id="0" name=""/>
        <dsp:cNvSpPr/>
      </dsp:nvSpPr>
      <dsp:spPr>
        <a:xfrm>
          <a:off x="0" y="518893"/>
          <a:ext cx="3672408" cy="1976399"/>
        </a:xfrm>
        <a:prstGeom prst="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solidFill>
                <a:srgbClr val="001826"/>
              </a:solidFill>
            </a:rPr>
            <a:t>La firma electrónica avanzada asegura la verificación de la identidad e integridad de los datos firmados. </a:t>
          </a:r>
        </a:p>
        <a:p>
          <a:pPr marL="171450" lvl="1" indent="-171450" algn="l" defTabSz="800100">
            <a:lnSpc>
              <a:spcPct val="90000"/>
            </a:lnSpc>
            <a:spcBef>
              <a:spcPct val="0"/>
            </a:spcBef>
            <a:spcAft>
              <a:spcPct val="15000"/>
            </a:spcAft>
            <a:buChar char="••"/>
          </a:pPr>
          <a:r>
            <a:rPr lang="es-ES" sz="1800" kern="1200" dirty="0">
              <a:solidFill>
                <a:srgbClr val="001826"/>
              </a:solidFill>
            </a:rPr>
            <a:t>Además es una evidencia jurídica admisible como prueba en un juicio.</a:t>
          </a:r>
        </a:p>
      </dsp:txBody>
      <dsp:txXfrm>
        <a:off x="0" y="518893"/>
        <a:ext cx="3672408" cy="197639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DECBD3-B58C-449C-AA80-FA6462DEE3D7}">
      <dsp:nvSpPr>
        <dsp:cNvPr id="0" name=""/>
        <dsp:cNvSpPr/>
      </dsp:nvSpPr>
      <dsp:spPr>
        <a:xfrm>
          <a:off x="0" y="52067"/>
          <a:ext cx="3999345" cy="4896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kern="1200" dirty="0"/>
            <a:t>Firma Electrónica Cualificada</a:t>
          </a:r>
        </a:p>
      </dsp:txBody>
      <dsp:txXfrm>
        <a:off x="0" y="52067"/>
        <a:ext cx="3999345" cy="489600"/>
      </dsp:txXfrm>
    </dsp:sp>
    <dsp:sp modelId="{A8972BE5-98FD-4B5A-B645-D53D7928F849}">
      <dsp:nvSpPr>
        <dsp:cNvPr id="0" name=""/>
        <dsp:cNvSpPr/>
      </dsp:nvSpPr>
      <dsp:spPr>
        <a:xfrm>
          <a:off x="0" y="541667"/>
          <a:ext cx="3999345" cy="2286584"/>
        </a:xfrm>
        <a:prstGeom prst="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a:solidFill>
                <a:srgbClr val="001826"/>
              </a:solidFill>
            </a:rPr>
            <a:t>Es la que ofrece un nivel de seguridad más alto, </a:t>
          </a:r>
        </a:p>
        <a:p>
          <a:pPr marL="171450" lvl="1" indent="-171450" algn="l" defTabSz="755650">
            <a:lnSpc>
              <a:spcPct val="90000"/>
            </a:lnSpc>
            <a:spcBef>
              <a:spcPct val="0"/>
            </a:spcBef>
            <a:spcAft>
              <a:spcPct val="15000"/>
            </a:spcAft>
            <a:buChar char="••"/>
          </a:pPr>
          <a:r>
            <a:rPr lang="es-ES" sz="1700" kern="1200" dirty="0">
              <a:solidFill>
                <a:srgbClr val="001826"/>
              </a:solidFill>
            </a:rPr>
            <a:t>Necesidad de disponer de un certificado cualificado de firma electrónica (DNIe) y de un dispositivo seguro de creación de firma cualificado y cumplir con una serie de requisitos que se establecen en la Regulación (UE) </a:t>
          </a:r>
          <a:r>
            <a:rPr lang="es-ES" sz="1700" kern="1200" dirty="0" err="1">
              <a:solidFill>
                <a:srgbClr val="001826"/>
              </a:solidFill>
            </a:rPr>
            <a:t>Nº</a:t>
          </a:r>
          <a:r>
            <a:rPr lang="es-ES" sz="1700" kern="1200" dirty="0">
              <a:solidFill>
                <a:srgbClr val="001826"/>
              </a:solidFill>
            </a:rPr>
            <a:t> 910/2014</a:t>
          </a:r>
        </a:p>
      </dsp:txBody>
      <dsp:txXfrm>
        <a:off x="0" y="541667"/>
        <a:ext cx="3999345" cy="228658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19D6A40-54C8-4B0B-BF4D-8963AE8CF57B}" type="slidenum">
              <a:rPr lang="es-ES" altLang="es-ES"/>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5BE64B-1AD0-447E-841D-17217218CABB}" type="slidenum">
              <a:rPr lang="es-ES" altLang="es-ES"/>
              <a:pPr eaLnBrk="1" hangingPunct="1"/>
              <a:t>1</a:t>
            </a:fld>
            <a:endParaRPr lang="es-ES" altLang="es-ES"/>
          </a:p>
        </p:txBody>
      </p:sp>
      <p:sp>
        <p:nvSpPr>
          <p:cNvPr id="6147" name="Rectangle 2"/>
          <p:cNvSpPr>
            <a:spLocks noGrp="1" noRot="1" noChangeAspect="1" noChangeArrowheads="1" noTextEdit="1"/>
          </p:cNvSpPr>
          <p:nvPr>
            <p:ph type="sldImg"/>
          </p:nvPr>
        </p:nvSpPr>
        <p:spPr>
          <a:xfrm>
            <a:off x="1525588" y="569913"/>
            <a:ext cx="3803650" cy="2852737"/>
          </a:xfrm>
          <a:ln/>
        </p:spPr>
      </p:sp>
      <p:sp>
        <p:nvSpPr>
          <p:cNvPr id="6148" name="Rectangle 3"/>
          <p:cNvSpPr>
            <a:spLocks noGrp="1" noChangeArrowheads="1"/>
          </p:cNvSpPr>
          <p:nvPr>
            <p:ph type="body" idx="1"/>
          </p:nvPr>
        </p:nvSpPr>
        <p:spPr>
          <a:xfrm>
            <a:off x="936625" y="3562350"/>
            <a:ext cx="4997450" cy="49037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19D6A40-54C8-4B0B-BF4D-8963AE8CF57B}" type="slidenum">
              <a:rPr lang="es-ES" altLang="es-ES" smtClean="0"/>
              <a:pPr/>
              <a:t>2</a:t>
            </a:fld>
            <a:endParaRPr lang="es-ES" altLang="es-ES"/>
          </a:p>
        </p:txBody>
      </p:sp>
    </p:spTree>
    <p:extLst>
      <p:ext uri="{BB962C8B-B14F-4D97-AF65-F5344CB8AC3E}">
        <p14:creationId xmlns:p14="http://schemas.microsoft.com/office/powerpoint/2010/main" xmlns="" val="363397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19D6A40-54C8-4B0B-BF4D-8963AE8CF57B}" type="slidenum">
              <a:rPr lang="es-ES" altLang="es-ES" smtClean="0"/>
              <a:pPr/>
              <a:t>3</a:t>
            </a:fld>
            <a:endParaRPr lang="es-ES" altLang="es-ES"/>
          </a:p>
        </p:txBody>
      </p:sp>
    </p:spTree>
    <p:extLst>
      <p:ext uri="{BB962C8B-B14F-4D97-AF65-F5344CB8AC3E}">
        <p14:creationId xmlns:p14="http://schemas.microsoft.com/office/powerpoint/2010/main" xmlns="" val="237945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19D6A40-54C8-4B0B-BF4D-8963AE8CF57B}" type="slidenum">
              <a:rPr lang="es-ES" altLang="es-ES" smtClean="0"/>
              <a:pPr/>
              <a:t>5</a:t>
            </a:fld>
            <a:endParaRPr lang="es-ES" altLang="es-ES"/>
          </a:p>
        </p:txBody>
      </p:sp>
    </p:spTree>
    <p:extLst>
      <p:ext uri="{BB962C8B-B14F-4D97-AF65-F5344CB8AC3E}">
        <p14:creationId xmlns:p14="http://schemas.microsoft.com/office/powerpoint/2010/main" xmlns="" val="185957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19D6A40-54C8-4B0B-BF4D-8963AE8CF57B}" type="slidenum">
              <a:rPr lang="es-ES" altLang="es-ES" smtClean="0"/>
              <a:pPr/>
              <a:t>6</a:t>
            </a:fld>
            <a:endParaRPr lang="es-ES" altLang="es-ES"/>
          </a:p>
        </p:txBody>
      </p:sp>
    </p:spTree>
    <p:extLst>
      <p:ext uri="{BB962C8B-B14F-4D97-AF65-F5344CB8AC3E}">
        <p14:creationId xmlns:p14="http://schemas.microsoft.com/office/powerpoint/2010/main" xmlns="" val="3554924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pic>
        <p:nvPicPr>
          <p:cNvPr id="4" name="Picture 18" descr="LOGO AC"/>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700338" y="5084763"/>
            <a:ext cx="3429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9"/>
          <p:cNvGrpSpPr>
            <a:grpSpLocks/>
          </p:cNvGrpSpPr>
          <p:nvPr userDrawn="1"/>
        </p:nvGrpSpPr>
        <p:grpSpPr bwMode="auto">
          <a:xfrm>
            <a:off x="395288" y="3068638"/>
            <a:ext cx="8229600" cy="228600"/>
            <a:chOff x="240" y="2064"/>
            <a:chExt cx="5184" cy="144"/>
          </a:xfrm>
        </p:grpSpPr>
        <p:sp>
          <p:nvSpPr>
            <p:cNvPr id="6" name="Rectangle 20"/>
            <p:cNvSpPr>
              <a:spLocks noChangeArrowheads="1"/>
            </p:cNvSpPr>
            <p:nvPr userDrawn="1"/>
          </p:nvSpPr>
          <p:spPr bwMode="auto">
            <a:xfrm>
              <a:off x="240" y="2064"/>
              <a:ext cx="1728" cy="144"/>
            </a:xfrm>
            <a:prstGeom prst="rect">
              <a:avLst/>
            </a:prstGeom>
            <a:solidFill>
              <a:srgbClr val="292929"/>
            </a:solidFill>
            <a:ln w="9525">
              <a:noFill/>
              <a:miter lim="800000"/>
              <a:headEnd/>
              <a:tailEnd/>
            </a:ln>
            <a:effectLst/>
          </p:spPr>
          <p:txBody>
            <a:bodyPr wrap="none" anchor="ctr"/>
            <a:lstStyle/>
            <a:p>
              <a:pPr>
                <a:defRPr/>
              </a:pPr>
              <a:endParaRPr lang="es-ES"/>
            </a:p>
          </p:txBody>
        </p:sp>
        <p:sp>
          <p:nvSpPr>
            <p:cNvPr id="7" name="Rectangle 21"/>
            <p:cNvSpPr>
              <a:spLocks noChangeArrowheads="1"/>
            </p:cNvSpPr>
            <p:nvPr userDrawn="1"/>
          </p:nvSpPr>
          <p:spPr bwMode="auto">
            <a:xfrm>
              <a:off x="3696" y="2064"/>
              <a:ext cx="1728" cy="144"/>
            </a:xfrm>
            <a:prstGeom prst="rect">
              <a:avLst/>
            </a:prstGeom>
            <a:solidFill>
              <a:srgbClr val="C0C0C0"/>
            </a:solidFill>
            <a:ln w="9525">
              <a:noFill/>
              <a:miter lim="800000"/>
              <a:headEnd/>
              <a:tailEnd/>
            </a:ln>
            <a:effectLst/>
          </p:spPr>
          <p:txBody>
            <a:bodyPr wrap="none" anchor="ctr"/>
            <a:lstStyle/>
            <a:p>
              <a:pPr>
                <a:defRPr/>
              </a:pPr>
              <a:endParaRPr lang="es-ES"/>
            </a:p>
          </p:txBody>
        </p:sp>
        <p:sp>
          <p:nvSpPr>
            <p:cNvPr id="8" name="Rectangle 22"/>
            <p:cNvSpPr>
              <a:spLocks noChangeArrowheads="1"/>
            </p:cNvSpPr>
            <p:nvPr userDrawn="1"/>
          </p:nvSpPr>
          <p:spPr bwMode="auto">
            <a:xfrm>
              <a:off x="1968" y="2064"/>
              <a:ext cx="1728" cy="144"/>
            </a:xfrm>
            <a:prstGeom prst="rect">
              <a:avLst/>
            </a:prstGeom>
            <a:solidFill>
              <a:srgbClr val="006298"/>
            </a:solidFill>
            <a:ln w="9525">
              <a:noFill/>
              <a:miter lim="800000"/>
              <a:headEnd/>
              <a:tailEnd/>
            </a:ln>
            <a:effectLst/>
          </p:spPr>
          <p:txBody>
            <a:bodyPr wrap="none" anchor="ctr"/>
            <a:lstStyle/>
            <a:p>
              <a:pPr>
                <a:defRPr/>
              </a:pPr>
              <a:endParaRPr lang="es-ES"/>
            </a:p>
          </p:txBody>
        </p:sp>
      </p:grpSp>
      <p:sp>
        <p:nvSpPr>
          <p:cNvPr id="6146" name="Rectangle 2"/>
          <p:cNvSpPr>
            <a:spLocks noGrp="1" noChangeArrowheads="1"/>
          </p:cNvSpPr>
          <p:nvPr>
            <p:ph type="subTitle" idx="1"/>
          </p:nvPr>
        </p:nvSpPr>
        <p:spPr>
          <a:xfrm>
            <a:off x="900113" y="3500438"/>
            <a:ext cx="7343775" cy="792162"/>
          </a:xfrm>
        </p:spPr>
        <p:txBody>
          <a:bodyPr/>
          <a:lstStyle>
            <a:lvl1pPr marL="0" indent="0" algn="ctr">
              <a:buFont typeface="Monotype Sorts"/>
              <a:buNone/>
              <a:defRPr/>
            </a:lvl1pPr>
          </a:lstStyle>
          <a:p>
            <a:r>
              <a:rPr lang="es-ES"/>
              <a:t>Haga clic para modificar el estilo de subtítulo del patrón</a:t>
            </a:r>
          </a:p>
        </p:txBody>
      </p:sp>
      <p:sp>
        <p:nvSpPr>
          <p:cNvPr id="6152" name="Rectangle 8"/>
          <p:cNvSpPr>
            <a:spLocks noGrp="1" noChangeArrowheads="1"/>
          </p:cNvSpPr>
          <p:nvPr>
            <p:ph type="ctrTitle"/>
          </p:nvPr>
        </p:nvSpPr>
        <p:spPr>
          <a:xfrm>
            <a:off x="684213" y="1125538"/>
            <a:ext cx="7772400" cy="1366837"/>
          </a:xfrm>
        </p:spPr>
        <p:txBody>
          <a:bodyPr/>
          <a:lstStyle>
            <a:lvl1pPr>
              <a:defRPr/>
            </a:lvl1pPr>
          </a:lstStyle>
          <a:p>
            <a:r>
              <a:rPr lang="es-ES"/>
              <a:t>Haga clic para cambiar el estilo de título	</a:t>
            </a:r>
          </a:p>
        </p:txBody>
      </p:sp>
    </p:spTree>
    <p:extLst>
      <p:ext uri="{BB962C8B-B14F-4D97-AF65-F5344CB8AC3E}">
        <p14:creationId xmlns:p14="http://schemas.microsoft.com/office/powerpoint/2010/main" xmlns="" val="185049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p:cNvSpPr>
            <a:spLocks noGrp="1" noChangeArrowheads="1"/>
          </p:cNvSpPr>
          <p:nvPr>
            <p:ph type="sldNum" sz="quarter" idx="10"/>
          </p:nvPr>
        </p:nvSpPr>
        <p:spPr>
          <a:ln/>
        </p:spPr>
        <p:txBody>
          <a:bodyPr/>
          <a:lstStyle>
            <a:lvl1pPr>
              <a:defRPr/>
            </a:lvl1pPr>
          </a:lstStyle>
          <a:p>
            <a:fld id="{C822356D-63B8-486D-9F94-DB399D3CE1D3}" type="slidenum">
              <a:rPr lang="es-ES_tradnl" altLang="es-ES"/>
              <a:pPr/>
              <a:t>‹Nº›</a:t>
            </a:fld>
            <a:endParaRPr lang="es-ES_tradnl" altLang="es-ES"/>
          </a:p>
        </p:txBody>
      </p:sp>
    </p:spTree>
    <p:extLst>
      <p:ext uri="{BB962C8B-B14F-4D97-AF65-F5344CB8AC3E}">
        <p14:creationId xmlns:p14="http://schemas.microsoft.com/office/powerpoint/2010/main" xmlns="" val="154427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8463" y="277813"/>
            <a:ext cx="2143125" cy="487997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317500" y="277813"/>
            <a:ext cx="6278563" cy="48799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p:cNvSpPr>
            <a:spLocks noGrp="1" noChangeArrowheads="1"/>
          </p:cNvSpPr>
          <p:nvPr>
            <p:ph type="sldNum" sz="quarter" idx="10"/>
          </p:nvPr>
        </p:nvSpPr>
        <p:spPr>
          <a:ln/>
        </p:spPr>
        <p:txBody>
          <a:bodyPr/>
          <a:lstStyle>
            <a:lvl1pPr>
              <a:defRPr/>
            </a:lvl1pPr>
          </a:lstStyle>
          <a:p>
            <a:fld id="{2BD1F6D1-523A-4CF9-B9C1-7BB8648CA6B9}" type="slidenum">
              <a:rPr lang="es-ES_tradnl" altLang="es-ES"/>
              <a:pPr/>
              <a:t>‹Nº›</a:t>
            </a:fld>
            <a:endParaRPr lang="es-ES_tradnl" altLang="es-ES"/>
          </a:p>
        </p:txBody>
      </p:sp>
    </p:spTree>
    <p:extLst>
      <p:ext uri="{BB962C8B-B14F-4D97-AF65-F5344CB8AC3E}">
        <p14:creationId xmlns:p14="http://schemas.microsoft.com/office/powerpoint/2010/main" xmlns="" val="219261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p:cNvSpPr>
            <a:spLocks noGrp="1" noChangeArrowheads="1"/>
          </p:cNvSpPr>
          <p:nvPr>
            <p:ph type="sldNum" sz="quarter" idx="10"/>
          </p:nvPr>
        </p:nvSpPr>
        <p:spPr>
          <a:ln/>
        </p:spPr>
        <p:txBody>
          <a:bodyPr/>
          <a:lstStyle>
            <a:lvl1pPr>
              <a:defRPr/>
            </a:lvl1pPr>
          </a:lstStyle>
          <a:p>
            <a:fld id="{87559F82-AA18-43EC-A025-855AE4E20007}" type="slidenum">
              <a:rPr lang="es-ES_tradnl" altLang="es-ES"/>
              <a:pPr/>
              <a:t>‹Nº›</a:t>
            </a:fld>
            <a:endParaRPr lang="es-ES_tradnl" altLang="es-ES"/>
          </a:p>
        </p:txBody>
      </p:sp>
    </p:spTree>
    <p:extLst>
      <p:ext uri="{BB962C8B-B14F-4D97-AF65-F5344CB8AC3E}">
        <p14:creationId xmlns:p14="http://schemas.microsoft.com/office/powerpoint/2010/main" xmlns="" val="310127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1"/>
          <p:cNvSpPr>
            <a:spLocks noGrp="1" noChangeArrowheads="1"/>
          </p:cNvSpPr>
          <p:nvPr>
            <p:ph type="sldNum" sz="quarter" idx="10"/>
          </p:nvPr>
        </p:nvSpPr>
        <p:spPr>
          <a:ln/>
        </p:spPr>
        <p:txBody>
          <a:bodyPr/>
          <a:lstStyle>
            <a:lvl1pPr>
              <a:defRPr/>
            </a:lvl1pPr>
          </a:lstStyle>
          <a:p>
            <a:fld id="{7872E1FF-A85E-45E0-9C9E-53F281CFB844}" type="slidenum">
              <a:rPr lang="es-ES_tradnl" altLang="es-ES"/>
              <a:pPr/>
              <a:t>‹Nº›</a:t>
            </a:fld>
            <a:endParaRPr lang="es-ES_tradnl" altLang="es-ES"/>
          </a:p>
        </p:txBody>
      </p:sp>
    </p:spTree>
    <p:extLst>
      <p:ext uri="{BB962C8B-B14F-4D97-AF65-F5344CB8AC3E}">
        <p14:creationId xmlns:p14="http://schemas.microsoft.com/office/powerpoint/2010/main" xmlns="" val="3966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317500" y="1557338"/>
            <a:ext cx="4210050"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79950" y="1557338"/>
            <a:ext cx="4211638"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1"/>
          <p:cNvSpPr>
            <a:spLocks noGrp="1" noChangeArrowheads="1"/>
          </p:cNvSpPr>
          <p:nvPr>
            <p:ph type="sldNum" sz="quarter" idx="10"/>
          </p:nvPr>
        </p:nvSpPr>
        <p:spPr>
          <a:ln/>
        </p:spPr>
        <p:txBody>
          <a:bodyPr/>
          <a:lstStyle>
            <a:lvl1pPr>
              <a:defRPr/>
            </a:lvl1pPr>
          </a:lstStyle>
          <a:p>
            <a:fld id="{0047C9FD-3EC1-437E-8955-2D1337F2B571}" type="slidenum">
              <a:rPr lang="es-ES_tradnl" altLang="es-ES"/>
              <a:pPr/>
              <a:t>‹Nº›</a:t>
            </a:fld>
            <a:endParaRPr lang="es-ES_tradnl" altLang="es-ES"/>
          </a:p>
        </p:txBody>
      </p:sp>
    </p:spTree>
    <p:extLst>
      <p:ext uri="{BB962C8B-B14F-4D97-AF65-F5344CB8AC3E}">
        <p14:creationId xmlns:p14="http://schemas.microsoft.com/office/powerpoint/2010/main" xmlns="" val="105676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11"/>
          <p:cNvSpPr>
            <a:spLocks noGrp="1" noChangeArrowheads="1"/>
          </p:cNvSpPr>
          <p:nvPr>
            <p:ph type="sldNum" sz="quarter" idx="10"/>
          </p:nvPr>
        </p:nvSpPr>
        <p:spPr>
          <a:ln/>
        </p:spPr>
        <p:txBody>
          <a:bodyPr/>
          <a:lstStyle>
            <a:lvl1pPr>
              <a:defRPr/>
            </a:lvl1pPr>
          </a:lstStyle>
          <a:p>
            <a:fld id="{959A78D8-E46D-4AD2-8649-41C8AECCA078}" type="slidenum">
              <a:rPr lang="es-ES_tradnl" altLang="es-ES"/>
              <a:pPr/>
              <a:t>‹Nº›</a:t>
            </a:fld>
            <a:endParaRPr lang="es-ES_tradnl" altLang="es-ES"/>
          </a:p>
        </p:txBody>
      </p:sp>
    </p:spTree>
    <p:extLst>
      <p:ext uri="{BB962C8B-B14F-4D97-AF65-F5344CB8AC3E}">
        <p14:creationId xmlns:p14="http://schemas.microsoft.com/office/powerpoint/2010/main" xmlns="" val="58011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11"/>
          <p:cNvSpPr>
            <a:spLocks noGrp="1" noChangeArrowheads="1"/>
          </p:cNvSpPr>
          <p:nvPr>
            <p:ph type="sldNum" sz="quarter" idx="10"/>
          </p:nvPr>
        </p:nvSpPr>
        <p:spPr>
          <a:ln/>
        </p:spPr>
        <p:txBody>
          <a:bodyPr/>
          <a:lstStyle>
            <a:lvl1pPr>
              <a:defRPr/>
            </a:lvl1pPr>
          </a:lstStyle>
          <a:p>
            <a:fld id="{26C96FCD-4FAD-4A25-B657-33F290B6624C}" type="slidenum">
              <a:rPr lang="es-ES_tradnl" altLang="es-ES"/>
              <a:pPr/>
              <a:t>‹Nº›</a:t>
            </a:fld>
            <a:endParaRPr lang="es-ES_tradnl" altLang="es-ES"/>
          </a:p>
        </p:txBody>
      </p:sp>
    </p:spTree>
    <p:extLst>
      <p:ext uri="{BB962C8B-B14F-4D97-AF65-F5344CB8AC3E}">
        <p14:creationId xmlns:p14="http://schemas.microsoft.com/office/powerpoint/2010/main" xmlns="" val="10521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fld id="{E0FC576C-C101-4242-B726-AECBFFF36D8F}" type="slidenum">
              <a:rPr lang="es-ES_tradnl" altLang="es-ES"/>
              <a:pPr/>
              <a:t>‹Nº›</a:t>
            </a:fld>
            <a:endParaRPr lang="es-ES_tradnl" altLang="es-ES"/>
          </a:p>
        </p:txBody>
      </p:sp>
    </p:spTree>
    <p:extLst>
      <p:ext uri="{BB962C8B-B14F-4D97-AF65-F5344CB8AC3E}">
        <p14:creationId xmlns:p14="http://schemas.microsoft.com/office/powerpoint/2010/main" xmlns="" val="50340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p:cNvSpPr>
            <a:spLocks noGrp="1" noChangeArrowheads="1"/>
          </p:cNvSpPr>
          <p:nvPr>
            <p:ph type="sldNum" sz="quarter" idx="10"/>
          </p:nvPr>
        </p:nvSpPr>
        <p:spPr>
          <a:ln/>
        </p:spPr>
        <p:txBody>
          <a:bodyPr/>
          <a:lstStyle>
            <a:lvl1pPr>
              <a:defRPr/>
            </a:lvl1pPr>
          </a:lstStyle>
          <a:p>
            <a:fld id="{1D7A3CB3-C9C4-48D9-B6F9-1BC54FBF5F05}" type="slidenum">
              <a:rPr lang="es-ES_tradnl" altLang="es-ES"/>
              <a:pPr/>
              <a:t>‹Nº›</a:t>
            </a:fld>
            <a:endParaRPr lang="es-ES_tradnl" altLang="es-ES"/>
          </a:p>
        </p:txBody>
      </p:sp>
    </p:spTree>
    <p:extLst>
      <p:ext uri="{BB962C8B-B14F-4D97-AF65-F5344CB8AC3E}">
        <p14:creationId xmlns:p14="http://schemas.microsoft.com/office/powerpoint/2010/main" xmlns="" val="261626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p:cNvSpPr>
            <a:spLocks noGrp="1" noChangeArrowheads="1"/>
          </p:cNvSpPr>
          <p:nvPr>
            <p:ph type="sldNum" sz="quarter" idx="10"/>
          </p:nvPr>
        </p:nvSpPr>
        <p:spPr>
          <a:ln/>
        </p:spPr>
        <p:txBody>
          <a:bodyPr/>
          <a:lstStyle>
            <a:lvl1pPr>
              <a:defRPr/>
            </a:lvl1pPr>
          </a:lstStyle>
          <a:p>
            <a:fld id="{8F57DE79-A8F6-4C14-8DC4-001A5C6449E1}" type="slidenum">
              <a:rPr lang="es-ES_tradnl" altLang="es-ES"/>
              <a:pPr/>
              <a:t>‹Nº›</a:t>
            </a:fld>
            <a:endParaRPr lang="es-ES_tradnl" altLang="es-ES"/>
          </a:p>
        </p:txBody>
      </p:sp>
    </p:spTree>
    <p:extLst>
      <p:ext uri="{BB962C8B-B14F-4D97-AF65-F5344CB8AC3E}">
        <p14:creationId xmlns:p14="http://schemas.microsoft.com/office/powerpoint/2010/main" xmlns="" val="59163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17500" y="1557338"/>
            <a:ext cx="8574088"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Primer nivel</a:t>
            </a:r>
          </a:p>
          <a:p>
            <a:pPr lvl="1"/>
            <a:r>
              <a:rPr lang="es-ES" altLang="es-ES"/>
              <a:t>Segundo nivel</a:t>
            </a:r>
          </a:p>
          <a:p>
            <a:pPr lvl="2"/>
            <a:r>
              <a:rPr lang="es-ES" altLang="es-ES"/>
              <a:t>Tercer nivel</a:t>
            </a:r>
          </a:p>
          <a:p>
            <a:pPr lvl="3"/>
            <a:r>
              <a:rPr lang="es-ES" altLang="es-ES">
                <a:sym typeface="Monotype Sorts"/>
              </a:rPr>
              <a:t>Cuarto nivel</a:t>
            </a:r>
          </a:p>
          <a:p>
            <a:pPr lvl="4"/>
            <a:r>
              <a:rPr lang="es-ES" altLang="es-ES">
                <a:sym typeface="Monotype Sorts"/>
              </a:rPr>
              <a:t>Quinto nivel</a:t>
            </a:r>
            <a:endParaRPr lang="en-GB" altLang="es-ES">
              <a:sym typeface="Monotype Sorts"/>
            </a:endParaRPr>
          </a:p>
        </p:txBody>
      </p:sp>
      <p:sp>
        <p:nvSpPr>
          <p:cNvPr id="3080" name="Rectangle 8"/>
          <p:cNvSpPr>
            <a:spLocks noGrp="1" noChangeArrowheads="1"/>
          </p:cNvSpPr>
          <p:nvPr>
            <p:ph type="title"/>
          </p:nvPr>
        </p:nvSpPr>
        <p:spPr bwMode="auto">
          <a:xfrm>
            <a:off x="422275" y="277813"/>
            <a:ext cx="7596188"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a-ES" altLang="es-ES"/>
              <a:t>Feu clic aquí per editar l'estil de títol del patró</a:t>
            </a:r>
          </a:p>
        </p:txBody>
      </p:sp>
      <p:sp>
        <p:nvSpPr>
          <p:cNvPr id="3081" name="Line 9"/>
          <p:cNvSpPr>
            <a:spLocks noChangeShapeType="1"/>
          </p:cNvSpPr>
          <p:nvPr userDrawn="1"/>
        </p:nvSpPr>
        <p:spPr bwMode="auto">
          <a:xfrm>
            <a:off x="422275" y="1447800"/>
            <a:ext cx="7454900" cy="0"/>
          </a:xfrm>
          <a:prstGeom prst="line">
            <a:avLst/>
          </a:prstGeom>
          <a:noFill/>
          <a:ln w="28575">
            <a:solidFill>
              <a:srgbClr val="006298"/>
            </a:solidFill>
            <a:round/>
            <a:headEnd/>
            <a:tailEnd/>
          </a:ln>
          <a:effectLst/>
        </p:spPr>
        <p:txBody>
          <a:bodyPr/>
          <a:lstStyle/>
          <a:p>
            <a:pPr>
              <a:defRPr/>
            </a:pPr>
            <a:endParaRPr lang="es-ES"/>
          </a:p>
        </p:txBody>
      </p:sp>
      <p:sp>
        <p:nvSpPr>
          <p:cNvPr id="3083" name="Rectangle 11"/>
          <p:cNvSpPr>
            <a:spLocks noGrp="1" noChangeArrowheads="1"/>
          </p:cNvSpPr>
          <p:nvPr>
            <p:ph type="sldNum" sz="quarter" idx="4"/>
          </p:nvPr>
        </p:nvSpPr>
        <p:spPr bwMode="auto">
          <a:xfrm>
            <a:off x="6732588" y="6165850"/>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rgbClr val="294800"/>
                </a:solidFill>
                <a:ea typeface="MS PGothic" panose="020B0600070205080204" pitchFamily="34" charset="-128"/>
              </a:defRPr>
            </a:lvl1pPr>
          </a:lstStyle>
          <a:p>
            <a:fld id="{37B83E2A-7671-4BDE-9262-AD1433892DC5}" type="slidenum">
              <a:rPr lang="es-ES_tradnl" altLang="es-ES"/>
              <a:pPr/>
              <a:t>‹Nº›</a:t>
            </a:fld>
            <a:endParaRPr lang="es-ES_tradnl" altLang="es-ES"/>
          </a:p>
        </p:txBody>
      </p:sp>
      <p:grpSp>
        <p:nvGrpSpPr>
          <p:cNvPr id="1030" name="Group 16"/>
          <p:cNvGrpSpPr>
            <a:grpSpLocks/>
          </p:cNvGrpSpPr>
          <p:nvPr userDrawn="1"/>
        </p:nvGrpSpPr>
        <p:grpSpPr bwMode="auto">
          <a:xfrm rot="-5400000">
            <a:off x="-3339306" y="3339306"/>
            <a:ext cx="6858000" cy="179388"/>
            <a:chOff x="240" y="2064"/>
            <a:chExt cx="5184" cy="144"/>
          </a:xfrm>
        </p:grpSpPr>
        <p:sp>
          <p:nvSpPr>
            <p:cNvPr id="3089" name="Rectangle 17"/>
            <p:cNvSpPr>
              <a:spLocks noChangeArrowheads="1"/>
            </p:cNvSpPr>
            <p:nvPr userDrawn="1"/>
          </p:nvSpPr>
          <p:spPr bwMode="auto">
            <a:xfrm>
              <a:off x="240" y="2064"/>
              <a:ext cx="1728" cy="144"/>
            </a:xfrm>
            <a:prstGeom prst="rect">
              <a:avLst/>
            </a:prstGeom>
            <a:solidFill>
              <a:srgbClr val="292929"/>
            </a:solidFill>
            <a:ln w="9525">
              <a:noFill/>
              <a:miter lim="800000"/>
              <a:headEnd/>
              <a:tailEnd/>
            </a:ln>
            <a:effectLst/>
          </p:spPr>
          <p:txBody>
            <a:bodyPr wrap="none" anchor="ctr"/>
            <a:lstStyle/>
            <a:p>
              <a:pPr>
                <a:defRPr/>
              </a:pPr>
              <a:endParaRPr lang="es-ES"/>
            </a:p>
          </p:txBody>
        </p:sp>
        <p:sp>
          <p:nvSpPr>
            <p:cNvPr id="3090" name="Rectangle 18"/>
            <p:cNvSpPr>
              <a:spLocks noChangeArrowheads="1"/>
            </p:cNvSpPr>
            <p:nvPr userDrawn="1"/>
          </p:nvSpPr>
          <p:spPr bwMode="auto">
            <a:xfrm>
              <a:off x="3696" y="2064"/>
              <a:ext cx="1728" cy="144"/>
            </a:xfrm>
            <a:prstGeom prst="rect">
              <a:avLst/>
            </a:prstGeom>
            <a:solidFill>
              <a:srgbClr val="C0C0C0"/>
            </a:solidFill>
            <a:ln w="9525">
              <a:noFill/>
              <a:miter lim="800000"/>
              <a:headEnd/>
              <a:tailEnd/>
            </a:ln>
            <a:effectLst/>
          </p:spPr>
          <p:txBody>
            <a:bodyPr wrap="none" anchor="ctr"/>
            <a:lstStyle/>
            <a:p>
              <a:pPr>
                <a:defRPr/>
              </a:pPr>
              <a:endParaRPr lang="es-ES"/>
            </a:p>
          </p:txBody>
        </p:sp>
        <p:sp>
          <p:nvSpPr>
            <p:cNvPr id="3091" name="Rectangle 19"/>
            <p:cNvSpPr>
              <a:spLocks noChangeArrowheads="1"/>
            </p:cNvSpPr>
            <p:nvPr userDrawn="1"/>
          </p:nvSpPr>
          <p:spPr bwMode="auto">
            <a:xfrm>
              <a:off x="1968" y="2064"/>
              <a:ext cx="1728" cy="144"/>
            </a:xfrm>
            <a:prstGeom prst="rect">
              <a:avLst/>
            </a:prstGeom>
            <a:solidFill>
              <a:srgbClr val="006298"/>
            </a:solidFill>
            <a:ln w="9525">
              <a:noFill/>
              <a:miter lim="800000"/>
              <a:headEnd/>
              <a:tailEnd/>
            </a:ln>
            <a:effectLst/>
          </p:spPr>
          <p:txBody>
            <a:bodyPr wrap="none" anchor="ctr"/>
            <a:lstStyle/>
            <a:p>
              <a:pPr>
                <a:defRPr/>
              </a:pPr>
              <a:endParaRPr lang="es-ES"/>
            </a:p>
          </p:txBody>
        </p:sp>
      </p:grpSp>
      <p:pic>
        <p:nvPicPr>
          <p:cNvPr id="1031" name="Picture 20" descr="LOGO AC"/>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7164388" y="188913"/>
            <a:ext cx="17526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dissolve">
                                      <p:cBhvr>
                                        <p:cTn id="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utoUpdateAnimBg="0"/>
    </p:bldLst>
  </p:timing>
  <p:txStyles>
    <p:title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p:titleStyle>
    <p:bodyStyle>
      <a:lvl1pPr marL="369888" indent="-369888" algn="just" rtl="0" eaLnBrk="0" fontAlgn="base" hangingPunct="0">
        <a:spcBef>
          <a:spcPct val="0"/>
        </a:spcBef>
        <a:spcAft>
          <a:spcPct val="30000"/>
        </a:spcAft>
        <a:buClr>
          <a:srgbClr val="FD7813"/>
        </a:buClr>
        <a:buFont typeface="Monotype Sorts"/>
        <a:buBlip>
          <a:blip r:embed="rId14"/>
        </a:buBlip>
        <a:defRPr>
          <a:solidFill>
            <a:srgbClr val="294800"/>
          </a:solidFill>
          <a:latin typeface="+mn-lt"/>
          <a:ea typeface="+mn-ea"/>
          <a:cs typeface="+mn-cs"/>
        </a:defRPr>
      </a:lvl1pPr>
      <a:lvl2pPr marL="857250" indent="-371475" algn="just" rtl="0" eaLnBrk="0" fontAlgn="base" hangingPunct="0">
        <a:spcBef>
          <a:spcPct val="30000"/>
        </a:spcBef>
        <a:spcAft>
          <a:spcPct val="30000"/>
        </a:spcAft>
        <a:buClr>
          <a:srgbClr val="0094E6"/>
        </a:buClr>
        <a:buFont typeface="Monotype Sorts"/>
        <a:buChar char="n"/>
        <a:defRPr sz="1600">
          <a:solidFill>
            <a:srgbClr val="294800"/>
          </a:solidFill>
          <a:latin typeface="+mn-lt"/>
        </a:defRPr>
      </a:lvl2pPr>
      <a:lvl3pPr marL="1333500" indent="-371475" algn="just" rtl="0" eaLnBrk="0" fontAlgn="base" hangingPunct="0">
        <a:spcBef>
          <a:spcPct val="30000"/>
        </a:spcBef>
        <a:spcAft>
          <a:spcPct val="30000"/>
        </a:spcAft>
        <a:buClr>
          <a:srgbClr val="001826"/>
        </a:buClr>
        <a:buSzPct val="95000"/>
        <a:buFont typeface="Wingdings" panose="05000000000000000000" pitchFamily="2" charset="2"/>
        <a:buChar char="v"/>
        <a:defRPr sz="1500">
          <a:solidFill>
            <a:srgbClr val="294800"/>
          </a:solidFill>
          <a:latin typeface="+mn-lt"/>
        </a:defRPr>
      </a:lvl3pPr>
      <a:lvl4pPr marL="1809750" indent="-381000" algn="just" rtl="0" eaLnBrk="0" fontAlgn="base" hangingPunct="0">
        <a:spcBef>
          <a:spcPct val="30000"/>
        </a:spcBef>
        <a:spcAft>
          <a:spcPct val="30000"/>
        </a:spcAft>
        <a:buClr>
          <a:srgbClr val="006298"/>
        </a:buClr>
        <a:buSzPct val="125000"/>
        <a:buFont typeface="Wingdings" panose="05000000000000000000" pitchFamily="2" charset="2"/>
        <a:buBlip>
          <a:blip r:embed="rId15"/>
        </a:buBlip>
        <a:defRPr sz="1400">
          <a:solidFill>
            <a:srgbClr val="294800"/>
          </a:solidFill>
          <a:latin typeface="+mn-lt"/>
          <a:sym typeface="Monotype Sorts"/>
        </a:defRPr>
      </a:lvl4pPr>
      <a:lvl5pPr marL="2276475" indent="-390525" algn="just" rtl="0" eaLnBrk="0" fontAlgn="base" hangingPunct="0">
        <a:spcBef>
          <a:spcPct val="30000"/>
        </a:spcBef>
        <a:spcAft>
          <a:spcPct val="30000"/>
        </a:spcAft>
        <a:buClr>
          <a:srgbClr val="001826"/>
        </a:buClr>
        <a:buFont typeface="Wingdings" panose="05000000000000000000" pitchFamily="2" charset="2"/>
        <a:buChar char="§"/>
        <a:defRPr sz="1400">
          <a:solidFill>
            <a:srgbClr val="294800"/>
          </a:solidFill>
          <a:latin typeface="+mn-lt"/>
          <a:sym typeface="Monotype Sorts"/>
        </a:defRPr>
      </a:lvl5pPr>
      <a:lvl6pPr marL="2733675" indent="-390525" algn="just" rtl="0" fontAlgn="base">
        <a:spcBef>
          <a:spcPct val="30000"/>
        </a:spcBef>
        <a:spcAft>
          <a:spcPct val="30000"/>
        </a:spcAft>
        <a:buClr>
          <a:srgbClr val="001826"/>
        </a:buClr>
        <a:buFont typeface="Wingdings" pitchFamily="2" charset="2"/>
        <a:buChar char="§"/>
        <a:defRPr sz="1400">
          <a:solidFill>
            <a:srgbClr val="294800"/>
          </a:solidFill>
          <a:latin typeface="+mn-lt"/>
          <a:sym typeface="Monotype Sorts"/>
        </a:defRPr>
      </a:lvl6pPr>
      <a:lvl7pPr marL="3190875" indent="-390525" algn="just" rtl="0" fontAlgn="base">
        <a:spcBef>
          <a:spcPct val="30000"/>
        </a:spcBef>
        <a:spcAft>
          <a:spcPct val="30000"/>
        </a:spcAft>
        <a:buClr>
          <a:srgbClr val="001826"/>
        </a:buClr>
        <a:buFont typeface="Wingdings" pitchFamily="2" charset="2"/>
        <a:buChar char="§"/>
        <a:defRPr sz="1400">
          <a:solidFill>
            <a:srgbClr val="294800"/>
          </a:solidFill>
          <a:latin typeface="+mn-lt"/>
          <a:sym typeface="Monotype Sorts"/>
        </a:defRPr>
      </a:lvl7pPr>
      <a:lvl8pPr marL="3648075" indent="-390525" algn="just" rtl="0" fontAlgn="base">
        <a:spcBef>
          <a:spcPct val="30000"/>
        </a:spcBef>
        <a:spcAft>
          <a:spcPct val="30000"/>
        </a:spcAft>
        <a:buClr>
          <a:srgbClr val="001826"/>
        </a:buClr>
        <a:buFont typeface="Wingdings" pitchFamily="2" charset="2"/>
        <a:buChar char="§"/>
        <a:defRPr sz="1400">
          <a:solidFill>
            <a:srgbClr val="294800"/>
          </a:solidFill>
          <a:latin typeface="+mn-lt"/>
          <a:sym typeface="Monotype Sorts"/>
        </a:defRPr>
      </a:lvl8pPr>
      <a:lvl9pPr marL="4105275" indent="-390525" algn="just" rtl="0" fontAlgn="base">
        <a:spcBef>
          <a:spcPct val="30000"/>
        </a:spcBef>
        <a:spcAft>
          <a:spcPct val="30000"/>
        </a:spcAft>
        <a:buClr>
          <a:srgbClr val="001826"/>
        </a:buClr>
        <a:buFont typeface="Wingdings" pitchFamily="2" charset="2"/>
        <a:buChar char="§"/>
        <a:defRPr sz="1400">
          <a:solidFill>
            <a:srgbClr val="294800"/>
          </a:solidFill>
          <a:latin typeface="+mn-lt"/>
          <a:sym typeface="Monotype Sort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8.xml"/><Relationship Id="rId7" Type="http://schemas.openxmlformats.org/officeDocument/2006/relationships/image" Target="../media/image1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9.xml"/><Relationship Id="rId7" Type="http://schemas.openxmlformats.org/officeDocument/2006/relationships/image" Target="../media/image2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10.xml"/><Relationship Id="rId7" Type="http://schemas.openxmlformats.org/officeDocument/2006/relationships/image" Target="../media/image2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1.xml"/><Relationship Id="rId7" Type="http://schemas.openxmlformats.org/officeDocument/2006/relationships/image" Target="../media/image28.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2.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3.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jpe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package" Target="../embeddings/Hoja_de_c_lculo_de_Microsoft_Office_Excel1.xlsx"/></Relationships>
</file>

<file path=ppt/slides/_rels/slide8.xml.rels><?xml version="1.0" encoding="UTF-8" standalone="yes"?>
<Relationships xmlns="http://schemas.openxmlformats.org/package/2006/relationships"><Relationship Id="rId3" Type="http://schemas.openxmlformats.org/officeDocument/2006/relationships/package" Target="../embeddings/Hoja_de_c_lculo_de_Microsoft_Office_Excel2.xlsx"/><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5" Type="http://schemas.microsoft.com/office/2014/relationships/chartEx" Target="../charts/chartEx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1187450" y="3573463"/>
            <a:ext cx="67516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ES" sz="2000" b="1" dirty="0">
                <a:solidFill>
                  <a:schemeClr val="tx2"/>
                </a:solidFill>
              </a:rPr>
              <a:t>Sr. Antoni Jiménez.</a:t>
            </a:r>
            <a:r>
              <a:rPr lang="es-ES" altLang="es-ES" sz="2000" dirty="0">
                <a:solidFill>
                  <a:schemeClr val="tx2"/>
                </a:solidFill>
              </a:rPr>
              <a:t> </a:t>
            </a:r>
            <a:r>
              <a:rPr lang="es-ES" altLang="es-ES" sz="1400" dirty="0">
                <a:solidFill>
                  <a:schemeClr val="tx2"/>
                </a:solidFill>
              </a:rPr>
              <a:t>Consultor Empresarial y Tecnológico </a:t>
            </a:r>
            <a:endParaRPr lang="es-ES" altLang="es-ES" sz="2000" dirty="0">
              <a:solidFill>
                <a:schemeClr val="tx2"/>
              </a:solidFill>
            </a:endParaRPr>
          </a:p>
        </p:txBody>
      </p:sp>
      <p:sp>
        <p:nvSpPr>
          <p:cNvPr id="3075" name="Text Box 6"/>
          <p:cNvSpPr txBox="1">
            <a:spLocks noChangeArrowheads="1"/>
          </p:cNvSpPr>
          <p:nvPr/>
        </p:nvSpPr>
        <p:spPr bwMode="auto">
          <a:xfrm>
            <a:off x="827584" y="4077072"/>
            <a:ext cx="67516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ES" sz="1400" dirty="0">
                <a:solidFill>
                  <a:schemeClr val="tx2"/>
                </a:solidFill>
              </a:rPr>
              <a:t>Barcelona, </a:t>
            </a:r>
            <a:r>
              <a:rPr lang="es-ES" altLang="es-ES" sz="1400" dirty="0" smtClean="0">
                <a:solidFill>
                  <a:schemeClr val="tx2"/>
                </a:solidFill>
              </a:rPr>
              <a:t>noviembre </a:t>
            </a:r>
            <a:r>
              <a:rPr lang="es-ES" altLang="es-ES" sz="1400" dirty="0" smtClean="0">
                <a:solidFill>
                  <a:schemeClr val="tx2"/>
                </a:solidFill>
              </a:rPr>
              <a:t> </a:t>
            </a:r>
            <a:r>
              <a:rPr lang="es-ES" altLang="es-ES" sz="1400" dirty="0">
                <a:solidFill>
                  <a:schemeClr val="tx2"/>
                </a:solidFill>
              </a:rPr>
              <a:t>de 2019 </a:t>
            </a:r>
            <a:endParaRPr lang="es-ES" altLang="es-ES" sz="2000" dirty="0">
              <a:solidFill>
                <a:schemeClr val="tx2"/>
              </a:solidFill>
            </a:endParaRPr>
          </a:p>
        </p:txBody>
      </p:sp>
      <p:sp>
        <p:nvSpPr>
          <p:cNvPr id="3076" name="Rectangle 7"/>
          <p:cNvSpPr>
            <a:spLocks noGrp="1" noChangeArrowheads="1"/>
          </p:cNvSpPr>
          <p:nvPr>
            <p:ph type="ctrTitle"/>
          </p:nvPr>
        </p:nvSpPr>
        <p:spPr>
          <a:xfrm>
            <a:off x="1187450" y="1340768"/>
            <a:ext cx="6751637" cy="574749"/>
          </a:xfrm>
        </p:spPr>
        <p:txBody>
          <a:bodyPr/>
          <a:lstStyle/>
          <a:p>
            <a:pPr algn="just" eaLnBrk="1" hangingPunct="1"/>
            <a:r>
              <a:rPr lang="es-ES" altLang="es-ES" sz="2400" b="1" i="0" dirty="0">
                <a:latin typeface="Arial" panose="020B0604020202020204" pitchFamily="34" charset="0"/>
                <a:cs typeface="Arial" panose="020B0604020202020204" pitchFamily="34" charset="0"/>
              </a:rPr>
              <a:t>“La Identidad </a:t>
            </a:r>
            <a:r>
              <a:rPr lang="es-ES" altLang="es-ES" sz="2400" b="1" i="0" dirty="0" smtClean="0">
                <a:latin typeface="Arial" panose="020B0604020202020204" pitchFamily="34" charset="0"/>
                <a:cs typeface="Arial" panose="020B0604020202020204" pitchFamily="34" charset="0"/>
              </a:rPr>
              <a:t>de los despachos profesionales en </a:t>
            </a:r>
            <a:r>
              <a:rPr lang="es-ES" altLang="es-ES" sz="2400" b="1" i="0" dirty="0">
                <a:latin typeface="Arial" panose="020B0604020202020204" pitchFamily="34" charset="0"/>
                <a:cs typeface="Arial" panose="020B0604020202020204" pitchFamily="34" charset="0"/>
              </a:rPr>
              <a:t>el Entorno Digital"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Firma Electrónica</a:t>
            </a:r>
          </a:p>
        </p:txBody>
      </p:sp>
      <p:graphicFrame>
        <p:nvGraphicFramePr>
          <p:cNvPr id="3" name="Diagrama 2">
            <a:extLst>
              <a:ext uri="{FF2B5EF4-FFF2-40B4-BE49-F238E27FC236}">
                <a16:creationId xmlns:a16="http://schemas.microsoft.com/office/drawing/2014/main" xmlns="" id="{307B0327-C601-4EF2-AF00-8A829245B608}"/>
              </a:ext>
            </a:extLst>
          </p:cNvPr>
          <p:cNvGraphicFramePr/>
          <p:nvPr>
            <p:extLst>
              <p:ext uri="{D42A27DB-BD31-4B8C-83A1-F6EECF244321}">
                <p14:modId xmlns:p14="http://schemas.microsoft.com/office/powerpoint/2010/main" xmlns="" val="914250593"/>
              </p:ext>
            </p:extLst>
          </p:nvPr>
        </p:nvGraphicFramePr>
        <p:xfrm>
          <a:off x="2123728" y="1628800"/>
          <a:ext cx="6696744"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xmlns="" id="{2E5079A4-B90A-4153-9A02-AE3A8B11F14F}"/>
              </a:ext>
            </a:extLst>
          </p:cNvPr>
          <p:cNvSpPr/>
          <p:nvPr/>
        </p:nvSpPr>
        <p:spPr>
          <a:xfrm>
            <a:off x="1187624" y="1619780"/>
            <a:ext cx="615553" cy="4505068"/>
          </a:xfrm>
          <a:prstGeom prst="rect">
            <a:avLst/>
          </a:prstGeom>
        </p:spPr>
        <p:style>
          <a:lnRef idx="2">
            <a:schemeClr val="dk1"/>
          </a:lnRef>
          <a:fillRef idx="1">
            <a:schemeClr val="lt1"/>
          </a:fillRef>
          <a:effectRef idx="0">
            <a:schemeClr val="dk1"/>
          </a:effectRef>
          <a:fontRef idx="minor">
            <a:schemeClr val="dk1"/>
          </a:fontRef>
        </p:style>
        <p:txBody>
          <a:bodyPr vert="vert270" wrap="square">
            <a:spAutoFit/>
          </a:bodyPr>
          <a:lstStyle/>
          <a:p>
            <a:pPr algn="ctr"/>
            <a:r>
              <a:rPr lang="es-ES" sz="2800" dirty="0">
                <a:solidFill>
                  <a:srgbClr val="006298"/>
                </a:solidFill>
                <a:latin typeface="Arial" panose="020B0604020202020204" pitchFamily="34" charset="0"/>
                <a:cs typeface="Arial" panose="020B0604020202020204" pitchFamily="34" charset="0"/>
              </a:rPr>
              <a:t>Funciones Básicas</a:t>
            </a:r>
          </a:p>
        </p:txBody>
      </p:sp>
      <p:sp>
        <p:nvSpPr>
          <p:cNvPr id="4" name="Rectángulo 3">
            <a:extLst>
              <a:ext uri="{FF2B5EF4-FFF2-40B4-BE49-F238E27FC236}">
                <a16:creationId xmlns:a16="http://schemas.microsoft.com/office/drawing/2014/main" xmlns="" id="{75236F99-5C5A-4239-98CB-52E126ED057D}"/>
              </a:ext>
            </a:extLst>
          </p:cNvPr>
          <p:cNvSpPr/>
          <p:nvPr/>
        </p:nvSpPr>
        <p:spPr>
          <a:xfrm>
            <a:off x="323528" y="6326990"/>
            <a:ext cx="8496944" cy="430887"/>
          </a:xfrm>
          <a:prstGeom prst="rect">
            <a:avLst/>
          </a:prstGeom>
        </p:spPr>
        <p:txBody>
          <a:bodyPr wrap="square">
            <a:spAutoFit/>
          </a:bodyPr>
          <a:lstStyle/>
          <a:p>
            <a:r>
              <a:rPr lang="es-ES" sz="1100" dirty="0">
                <a:solidFill>
                  <a:srgbClr val="006298"/>
                </a:solidFill>
                <a:cs typeface="Arial" panose="020B0604020202020204" pitchFamily="34" charset="0"/>
              </a:rPr>
              <a:t>La base legal de la Firma electrónica está recogida en la Ley 59/2003 de Firma Electrónica y se desarrolla en más profundidad en la sección Base legal de las Firmas</a:t>
            </a:r>
          </a:p>
        </p:txBody>
      </p:sp>
    </p:spTree>
    <p:extLst>
      <p:ext uri="{BB962C8B-B14F-4D97-AF65-F5344CB8AC3E}">
        <p14:creationId xmlns:p14="http://schemas.microsoft.com/office/powerpoint/2010/main" xmlns="" val="99893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Firma Electrónica - Proceso básico</a:t>
            </a:r>
          </a:p>
        </p:txBody>
      </p:sp>
      <p:pic>
        <p:nvPicPr>
          <p:cNvPr id="6" name="Imagen 5">
            <a:extLst>
              <a:ext uri="{FF2B5EF4-FFF2-40B4-BE49-F238E27FC236}">
                <a16:creationId xmlns:a16="http://schemas.microsoft.com/office/drawing/2014/main" xmlns="" id="{E4A970EF-320F-4D03-9177-3379A80C6285}"/>
              </a:ext>
            </a:extLst>
          </p:cNvPr>
          <p:cNvPicPr>
            <a:picLocks noChangeAspect="1"/>
          </p:cNvPicPr>
          <p:nvPr/>
        </p:nvPicPr>
        <p:blipFill>
          <a:blip r:embed="rId2" cstate="print"/>
          <a:stretch>
            <a:fillRect/>
          </a:stretch>
        </p:blipFill>
        <p:spPr>
          <a:xfrm>
            <a:off x="2483768" y="1996707"/>
            <a:ext cx="6440521" cy="2672131"/>
          </a:xfrm>
          <a:prstGeom prst="rect">
            <a:avLst/>
          </a:prstGeom>
        </p:spPr>
      </p:pic>
      <p:sp>
        <p:nvSpPr>
          <p:cNvPr id="9" name="Rectángulo 8">
            <a:extLst>
              <a:ext uri="{FF2B5EF4-FFF2-40B4-BE49-F238E27FC236}">
                <a16:creationId xmlns:a16="http://schemas.microsoft.com/office/drawing/2014/main" xmlns="" id="{010933E1-E9C2-4B1F-A337-FB2E2F586289}"/>
              </a:ext>
            </a:extLst>
          </p:cNvPr>
          <p:cNvSpPr/>
          <p:nvPr/>
        </p:nvSpPr>
        <p:spPr>
          <a:xfrm>
            <a:off x="755576" y="4124522"/>
            <a:ext cx="2088232" cy="2246769"/>
          </a:xfrm>
          <a:prstGeom prst="rect">
            <a:avLst/>
          </a:prstGeom>
        </p:spPr>
        <p:txBody>
          <a:bodyPr wrap="square">
            <a:spAutoFit/>
          </a:bodyPr>
          <a:lstStyle/>
          <a:p>
            <a:pPr algn="just"/>
            <a:r>
              <a:rPr lang="es-ES" sz="1400" dirty="0">
                <a:solidFill>
                  <a:srgbClr val="006298"/>
                </a:solidFill>
                <a:cs typeface="Arial" panose="020B0604020202020204" pitchFamily="34" charset="0"/>
              </a:rPr>
              <a:t>El usuario dispone de un documento electrónico (una hoja de cálculo, un </a:t>
            </a:r>
            <a:r>
              <a:rPr lang="es-ES" sz="1400" dirty="0" err="1">
                <a:solidFill>
                  <a:srgbClr val="006298"/>
                </a:solidFill>
                <a:cs typeface="Arial" panose="020B0604020202020204" pitchFamily="34" charset="0"/>
              </a:rPr>
              <a:t>pdf</a:t>
            </a:r>
            <a:r>
              <a:rPr lang="es-ES" sz="1400" dirty="0">
                <a:solidFill>
                  <a:srgbClr val="006298"/>
                </a:solidFill>
                <a:cs typeface="Arial" panose="020B0604020202020204" pitchFamily="34" charset="0"/>
              </a:rPr>
              <a:t>, una imagen, incluso un formulario en una página web) y de un certificado que le pertenece y le identifica.</a:t>
            </a:r>
          </a:p>
        </p:txBody>
      </p:sp>
      <p:sp>
        <p:nvSpPr>
          <p:cNvPr id="2" name="Elipse 1">
            <a:extLst>
              <a:ext uri="{FF2B5EF4-FFF2-40B4-BE49-F238E27FC236}">
                <a16:creationId xmlns:a16="http://schemas.microsoft.com/office/drawing/2014/main" xmlns="" id="{C9D5D9E7-DF97-472C-9CCD-24A32BDE2830}"/>
              </a:ext>
            </a:extLst>
          </p:cNvPr>
          <p:cNvSpPr/>
          <p:nvPr/>
        </p:nvSpPr>
        <p:spPr>
          <a:xfrm>
            <a:off x="2627784" y="2029356"/>
            <a:ext cx="2088232"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de flecha 3">
            <a:extLst>
              <a:ext uri="{FF2B5EF4-FFF2-40B4-BE49-F238E27FC236}">
                <a16:creationId xmlns:a16="http://schemas.microsoft.com/office/drawing/2014/main" xmlns="" id="{514D1F9E-93C3-4AC6-8196-D64233CE5E47}"/>
              </a:ext>
            </a:extLst>
          </p:cNvPr>
          <p:cNvCxnSpPr>
            <a:cxnSpLocks/>
          </p:cNvCxnSpPr>
          <p:nvPr/>
        </p:nvCxnSpPr>
        <p:spPr>
          <a:xfrm flipV="1">
            <a:off x="1799692" y="3140968"/>
            <a:ext cx="900100" cy="792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4966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Firma Electrónica - Proceso básico</a:t>
            </a:r>
          </a:p>
        </p:txBody>
      </p:sp>
      <p:pic>
        <p:nvPicPr>
          <p:cNvPr id="6" name="Imagen 5">
            <a:extLst>
              <a:ext uri="{FF2B5EF4-FFF2-40B4-BE49-F238E27FC236}">
                <a16:creationId xmlns:a16="http://schemas.microsoft.com/office/drawing/2014/main" xmlns="" id="{E4A970EF-320F-4D03-9177-3379A80C6285}"/>
              </a:ext>
            </a:extLst>
          </p:cNvPr>
          <p:cNvPicPr>
            <a:picLocks noChangeAspect="1"/>
          </p:cNvPicPr>
          <p:nvPr/>
        </p:nvPicPr>
        <p:blipFill>
          <a:blip r:embed="rId2" cstate="print"/>
          <a:stretch>
            <a:fillRect/>
          </a:stretch>
        </p:blipFill>
        <p:spPr>
          <a:xfrm>
            <a:off x="2182806" y="1484784"/>
            <a:ext cx="6961194" cy="2888155"/>
          </a:xfrm>
          <a:prstGeom prst="rect">
            <a:avLst/>
          </a:prstGeom>
        </p:spPr>
      </p:pic>
      <p:sp>
        <p:nvSpPr>
          <p:cNvPr id="10" name="Rectángulo 9">
            <a:extLst>
              <a:ext uri="{FF2B5EF4-FFF2-40B4-BE49-F238E27FC236}">
                <a16:creationId xmlns:a16="http://schemas.microsoft.com/office/drawing/2014/main" xmlns="" id="{18C1656F-8D26-4315-8A4D-BBC1FFDA9B5A}"/>
              </a:ext>
            </a:extLst>
          </p:cNvPr>
          <p:cNvSpPr/>
          <p:nvPr/>
        </p:nvSpPr>
        <p:spPr>
          <a:xfrm>
            <a:off x="1043608" y="5157192"/>
            <a:ext cx="7128792" cy="954107"/>
          </a:xfrm>
          <a:prstGeom prst="rect">
            <a:avLst/>
          </a:prstGeom>
        </p:spPr>
        <p:txBody>
          <a:bodyPr wrap="square">
            <a:spAutoFit/>
          </a:bodyPr>
          <a:lstStyle/>
          <a:p>
            <a:pPr algn="just"/>
            <a:r>
              <a:rPr lang="es-ES" sz="1400" dirty="0">
                <a:solidFill>
                  <a:srgbClr val="006298"/>
                </a:solidFill>
                <a:cs typeface="Arial" panose="020B0604020202020204" pitchFamily="34" charset="0"/>
              </a:rPr>
              <a:t>La aplicación o dispositivo digital utilizados para la firma realiza un resumen del documento. El resumen de un documento de gran tamaño puede llegar a ser tan solo de unas líneas. Este resumen es único y cualquier modificación del documento implica también una modificación del resumen.</a:t>
            </a:r>
          </a:p>
        </p:txBody>
      </p:sp>
      <p:sp>
        <p:nvSpPr>
          <p:cNvPr id="3" name="Elipse 2">
            <a:extLst>
              <a:ext uri="{FF2B5EF4-FFF2-40B4-BE49-F238E27FC236}">
                <a16:creationId xmlns:a16="http://schemas.microsoft.com/office/drawing/2014/main" xmlns="" id="{C9BE82F5-A01C-4303-B51A-04553DAD1A6B}"/>
              </a:ext>
            </a:extLst>
          </p:cNvPr>
          <p:cNvSpPr/>
          <p:nvPr/>
        </p:nvSpPr>
        <p:spPr>
          <a:xfrm rot="3756949">
            <a:off x="3285892" y="2346349"/>
            <a:ext cx="1416964" cy="2314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de flecha 13">
            <a:extLst>
              <a:ext uri="{FF2B5EF4-FFF2-40B4-BE49-F238E27FC236}">
                <a16:creationId xmlns:a16="http://schemas.microsoft.com/office/drawing/2014/main" xmlns="" id="{346C9E44-4294-47DB-8B52-31A97EA91417}"/>
              </a:ext>
            </a:extLst>
          </p:cNvPr>
          <p:cNvCxnSpPr>
            <a:cxnSpLocks/>
          </p:cNvCxnSpPr>
          <p:nvPr/>
        </p:nvCxnSpPr>
        <p:spPr>
          <a:xfrm flipV="1">
            <a:off x="2771800" y="4440085"/>
            <a:ext cx="432048" cy="5697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72138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Firma Electrónica - Proceso básico</a:t>
            </a:r>
          </a:p>
        </p:txBody>
      </p:sp>
      <p:pic>
        <p:nvPicPr>
          <p:cNvPr id="6" name="Imagen 5">
            <a:extLst>
              <a:ext uri="{FF2B5EF4-FFF2-40B4-BE49-F238E27FC236}">
                <a16:creationId xmlns:a16="http://schemas.microsoft.com/office/drawing/2014/main" xmlns="" id="{E4A970EF-320F-4D03-9177-3379A80C6285}"/>
              </a:ext>
            </a:extLst>
          </p:cNvPr>
          <p:cNvPicPr>
            <a:picLocks noChangeAspect="1"/>
          </p:cNvPicPr>
          <p:nvPr/>
        </p:nvPicPr>
        <p:blipFill>
          <a:blip r:embed="rId2" cstate="print"/>
          <a:stretch>
            <a:fillRect/>
          </a:stretch>
        </p:blipFill>
        <p:spPr>
          <a:xfrm>
            <a:off x="1152276" y="1628800"/>
            <a:ext cx="6961194" cy="2888155"/>
          </a:xfrm>
          <a:prstGeom prst="rect">
            <a:avLst/>
          </a:prstGeom>
        </p:spPr>
      </p:pic>
      <p:sp>
        <p:nvSpPr>
          <p:cNvPr id="11" name="Rectángulo 10">
            <a:extLst>
              <a:ext uri="{FF2B5EF4-FFF2-40B4-BE49-F238E27FC236}">
                <a16:creationId xmlns:a16="http://schemas.microsoft.com/office/drawing/2014/main" xmlns="" id="{5EF90F81-90C4-4B47-8F91-6A17F6F69C35}"/>
              </a:ext>
            </a:extLst>
          </p:cNvPr>
          <p:cNvSpPr/>
          <p:nvPr/>
        </p:nvSpPr>
        <p:spPr>
          <a:xfrm>
            <a:off x="2573450" y="5650499"/>
            <a:ext cx="2376264" cy="738664"/>
          </a:xfrm>
          <a:prstGeom prst="rect">
            <a:avLst/>
          </a:prstGeom>
        </p:spPr>
        <p:txBody>
          <a:bodyPr wrap="square">
            <a:spAutoFit/>
          </a:bodyPr>
          <a:lstStyle/>
          <a:p>
            <a:pPr algn="just"/>
            <a:r>
              <a:rPr lang="es-ES" sz="1400" dirty="0">
                <a:solidFill>
                  <a:srgbClr val="006298"/>
                </a:solidFill>
                <a:cs typeface="Arial" panose="020B0604020202020204" pitchFamily="34" charset="0"/>
              </a:rPr>
              <a:t>La aplicación utiliza la clave privada para codificar el resumen.</a:t>
            </a:r>
          </a:p>
        </p:txBody>
      </p:sp>
      <p:sp>
        <p:nvSpPr>
          <p:cNvPr id="2" name="Elipse 1">
            <a:extLst>
              <a:ext uri="{FF2B5EF4-FFF2-40B4-BE49-F238E27FC236}">
                <a16:creationId xmlns:a16="http://schemas.microsoft.com/office/drawing/2014/main" xmlns="" id="{23C5899E-4CCB-4292-AFBC-919F600D2294}"/>
              </a:ext>
            </a:extLst>
          </p:cNvPr>
          <p:cNvSpPr/>
          <p:nvPr/>
        </p:nvSpPr>
        <p:spPr>
          <a:xfrm>
            <a:off x="3419872" y="3501008"/>
            <a:ext cx="2135371" cy="12271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de flecha 13">
            <a:extLst>
              <a:ext uri="{FF2B5EF4-FFF2-40B4-BE49-F238E27FC236}">
                <a16:creationId xmlns:a16="http://schemas.microsoft.com/office/drawing/2014/main" xmlns="" id="{CE6CBD30-CF20-4573-9AB1-66E522681D4B}"/>
              </a:ext>
            </a:extLst>
          </p:cNvPr>
          <p:cNvCxnSpPr>
            <a:cxnSpLocks/>
          </p:cNvCxnSpPr>
          <p:nvPr/>
        </p:nvCxnSpPr>
        <p:spPr>
          <a:xfrm flipV="1">
            <a:off x="3761582" y="4905159"/>
            <a:ext cx="432048" cy="5697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6460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Firma Electrónica - Proceso básico</a:t>
            </a:r>
          </a:p>
        </p:txBody>
      </p:sp>
      <p:pic>
        <p:nvPicPr>
          <p:cNvPr id="6" name="Imagen 5">
            <a:extLst>
              <a:ext uri="{FF2B5EF4-FFF2-40B4-BE49-F238E27FC236}">
                <a16:creationId xmlns:a16="http://schemas.microsoft.com/office/drawing/2014/main" xmlns="" id="{E4A970EF-320F-4D03-9177-3379A80C6285}"/>
              </a:ext>
            </a:extLst>
          </p:cNvPr>
          <p:cNvPicPr>
            <a:picLocks noChangeAspect="1"/>
          </p:cNvPicPr>
          <p:nvPr/>
        </p:nvPicPr>
        <p:blipFill>
          <a:blip r:embed="rId2" cstate="print"/>
          <a:stretch>
            <a:fillRect/>
          </a:stretch>
        </p:blipFill>
        <p:spPr>
          <a:xfrm>
            <a:off x="626254" y="1628800"/>
            <a:ext cx="7134752" cy="2960163"/>
          </a:xfrm>
          <a:prstGeom prst="rect">
            <a:avLst/>
          </a:prstGeom>
        </p:spPr>
      </p:pic>
      <p:sp>
        <p:nvSpPr>
          <p:cNvPr id="12" name="Rectángulo 11">
            <a:extLst>
              <a:ext uri="{FF2B5EF4-FFF2-40B4-BE49-F238E27FC236}">
                <a16:creationId xmlns:a16="http://schemas.microsoft.com/office/drawing/2014/main" xmlns="" id="{DB48F819-3F51-45DC-AA3C-093BF4A9CBAA}"/>
              </a:ext>
            </a:extLst>
          </p:cNvPr>
          <p:cNvSpPr/>
          <p:nvPr/>
        </p:nvSpPr>
        <p:spPr>
          <a:xfrm>
            <a:off x="2033390" y="5282624"/>
            <a:ext cx="4320480" cy="738664"/>
          </a:xfrm>
          <a:prstGeom prst="rect">
            <a:avLst/>
          </a:prstGeom>
        </p:spPr>
        <p:txBody>
          <a:bodyPr wrap="square">
            <a:spAutoFit/>
          </a:bodyPr>
          <a:lstStyle/>
          <a:p>
            <a:pPr algn="just"/>
            <a:r>
              <a:rPr lang="es-ES" sz="1400" dirty="0">
                <a:solidFill>
                  <a:srgbClr val="006298"/>
                </a:solidFill>
                <a:cs typeface="Arial" panose="020B0604020202020204" pitchFamily="34" charset="0"/>
              </a:rPr>
              <a:t>La aplicación crea otro documento electrónico que contiene ese resumen codificado. Este nuevo documento es la firma electrónica.</a:t>
            </a:r>
          </a:p>
        </p:txBody>
      </p:sp>
      <p:sp>
        <p:nvSpPr>
          <p:cNvPr id="4" name="Elipse 3">
            <a:extLst>
              <a:ext uri="{FF2B5EF4-FFF2-40B4-BE49-F238E27FC236}">
                <a16:creationId xmlns:a16="http://schemas.microsoft.com/office/drawing/2014/main" xmlns="" id="{C54BBED6-69E3-4D91-85FD-D7FDEA59314F}"/>
              </a:ext>
            </a:extLst>
          </p:cNvPr>
          <p:cNvSpPr/>
          <p:nvPr/>
        </p:nvSpPr>
        <p:spPr>
          <a:xfrm>
            <a:off x="3995936" y="3645024"/>
            <a:ext cx="1098450"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5" name="Conector recto de flecha 14">
            <a:extLst>
              <a:ext uri="{FF2B5EF4-FFF2-40B4-BE49-F238E27FC236}">
                <a16:creationId xmlns:a16="http://schemas.microsoft.com/office/drawing/2014/main" xmlns="" id="{A7F9D892-13BA-4532-B22F-8D0D5BAE7423}"/>
              </a:ext>
            </a:extLst>
          </p:cNvPr>
          <p:cNvCxnSpPr>
            <a:cxnSpLocks/>
          </p:cNvCxnSpPr>
          <p:nvPr/>
        </p:nvCxnSpPr>
        <p:spPr>
          <a:xfrm flipV="1">
            <a:off x="3995936" y="4581128"/>
            <a:ext cx="432048" cy="5697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04494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Firma Electrónica - Proceso básico</a:t>
            </a:r>
          </a:p>
        </p:txBody>
      </p:sp>
      <p:pic>
        <p:nvPicPr>
          <p:cNvPr id="6" name="Imagen 5">
            <a:extLst>
              <a:ext uri="{FF2B5EF4-FFF2-40B4-BE49-F238E27FC236}">
                <a16:creationId xmlns:a16="http://schemas.microsoft.com/office/drawing/2014/main" xmlns="" id="{E4A970EF-320F-4D03-9177-3379A80C6285}"/>
              </a:ext>
            </a:extLst>
          </p:cNvPr>
          <p:cNvPicPr>
            <a:picLocks noChangeAspect="1"/>
          </p:cNvPicPr>
          <p:nvPr/>
        </p:nvPicPr>
        <p:blipFill>
          <a:blip r:embed="rId2" cstate="print"/>
          <a:stretch>
            <a:fillRect/>
          </a:stretch>
        </p:blipFill>
        <p:spPr>
          <a:xfrm>
            <a:off x="395536" y="1700808"/>
            <a:ext cx="7308309" cy="3032171"/>
          </a:xfrm>
          <a:prstGeom prst="rect">
            <a:avLst/>
          </a:prstGeom>
        </p:spPr>
      </p:pic>
      <p:sp>
        <p:nvSpPr>
          <p:cNvPr id="13" name="Rectángulo 12">
            <a:extLst>
              <a:ext uri="{FF2B5EF4-FFF2-40B4-BE49-F238E27FC236}">
                <a16:creationId xmlns:a16="http://schemas.microsoft.com/office/drawing/2014/main" xmlns="" id="{971BFD5A-4AEA-4E91-ADA7-EB1C50905819}"/>
              </a:ext>
            </a:extLst>
          </p:cNvPr>
          <p:cNvSpPr/>
          <p:nvPr/>
        </p:nvSpPr>
        <p:spPr>
          <a:xfrm>
            <a:off x="2429977" y="5157192"/>
            <a:ext cx="6516216" cy="1384995"/>
          </a:xfrm>
          <a:prstGeom prst="rect">
            <a:avLst/>
          </a:prstGeom>
        </p:spPr>
        <p:txBody>
          <a:bodyPr wrap="square">
            <a:spAutoFit/>
          </a:bodyPr>
          <a:lstStyle/>
          <a:p>
            <a:r>
              <a:rPr lang="es-ES" sz="1400" dirty="0">
                <a:solidFill>
                  <a:srgbClr val="006298"/>
                </a:solidFill>
                <a:cs typeface="Arial" panose="020B0604020202020204" pitchFamily="34" charset="0"/>
              </a:rPr>
              <a:t>La firma electrónica es el archivo o documento electrónico resultante. Este es el documento válido a efectos legales y el que debes conservar. Cualquier impresión o representación gráfica que se haga de él solo es válido en los términos que determine el destinatario de la firma. En general, en este caso, la firma impresa deberá contener un CSV o Código Seguro de Verificación que permite contrastar la copia impresa con la original electrónica.</a:t>
            </a:r>
          </a:p>
        </p:txBody>
      </p:sp>
      <p:sp>
        <p:nvSpPr>
          <p:cNvPr id="2" name="Elipse 1">
            <a:extLst>
              <a:ext uri="{FF2B5EF4-FFF2-40B4-BE49-F238E27FC236}">
                <a16:creationId xmlns:a16="http://schemas.microsoft.com/office/drawing/2014/main" xmlns="" id="{85CCA6E4-5E87-4ECE-928C-AA680E6AF112}"/>
              </a:ext>
            </a:extLst>
          </p:cNvPr>
          <p:cNvSpPr/>
          <p:nvPr/>
        </p:nvSpPr>
        <p:spPr>
          <a:xfrm>
            <a:off x="3347864" y="2348880"/>
            <a:ext cx="4680443"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Conector recto de flecha 8">
            <a:extLst>
              <a:ext uri="{FF2B5EF4-FFF2-40B4-BE49-F238E27FC236}">
                <a16:creationId xmlns:a16="http://schemas.microsoft.com/office/drawing/2014/main" xmlns="" id="{5A1B43BE-4DCC-45CC-8CB1-2521161FF924}"/>
              </a:ext>
            </a:extLst>
          </p:cNvPr>
          <p:cNvCxnSpPr>
            <a:cxnSpLocks/>
          </p:cNvCxnSpPr>
          <p:nvPr/>
        </p:nvCxnSpPr>
        <p:spPr>
          <a:xfrm flipV="1">
            <a:off x="5472061" y="4149080"/>
            <a:ext cx="216024" cy="8687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6867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Tipos de firma electrónica</a:t>
            </a:r>
          </a:p>
        </p:txBody>
      </p:sp>
      <p:sp>
        <p:nvSpPr>
          <p:cNvPr id="4" name="Rectángulo 3">
            <a:extLst>
              <a:ext uri="{FF2B5EF4-FFF2-40B4-BE49-F238E27FC236}">
                <a16:creationId xmlns:a16="http://schemas.microsoft.com/office/drawing/2014/main" xmlns="" id="{A3AD814A-C43A-4236-AAC4-AFCDDCED78FD}"/>
              </a:ext>
            </a:extLst>
          </p:cNvPr>
          <p:cNvSpPr/>
          <p:nvPr/>
        </p:nvSpPr>
        <p:spPr>
          <a:xfrm>
            <a:off x="3382925" y="4797152"/>
            <a:ext cx="4622274" cy="707886"/>
          </a:xfrm>
          <a:prstGeom prst="rect">
            <a:avLst/>
          </a:prstGeom>
        </p:spPr>
        <p:txBody>
          <a:bodyPr wrap="square">
            <a:spAutoFit/>
          </a:bodyPr>
          <a:lstStyle/>
          <a:p>
            <a:pPr algn="ctr"/>
            <a:r>
              <a:rPr lang="es-ES" sz="2000" b="1" dirty="0">
                <a:solidFill>
                  <a:srgbClr val="006298"/>
                </a:solidFill>
                <a:cs typeface="Arial" panose="020B0604020202020204" pitchFamily="34" charset="0"/>
              </a:rPr>
              <a:t>Definición según Reglamento (UE) </a:t>
            </a:r>
          </a:p>
          <a:p>
            <a:pPr algn="ctr"/>
            <a:r>
              <a:rPr lang="es-ES" sz="2000" b="1" dirty="0" err="1">
                <a:solidFill>
                  <a:srgbClr val="006298"/>
                </a:solidFill>
                <a:cs typeface="Arial" panose="020B0604020202020204" pitchFamily="34" charset="0"/>
              </a:rPr>
              <a:t>Nº</a:t>
            </a:r>
            <a:r>
              <a:rPr lang="es-ES" sz="2000" b="1" dirty="0">
                <a:solidFill>
                  <a:srgbClr val="006298"/>
                </a:solidFill>
                <a:cs typeface="Arial" panose="020B0604020202020204" pitchFamily="34" charset="0"/>
              </a:rPr>
              <a:t> 910/2014</a:t>
            </a:r>
            <a:endParaRPr lang="es-ES" sz="2000" dirty="0">
              <a:solidFill>
                <a:srgbClr val="006298"/>
              </a:solidFill>
              <a:cs typeface="Arial" panose="020B0604020202020204" pitchFamily="34" charset="0"/>
            </a:endParaRPr>
          </a:p>
        </p:txBody>
      </p:sp>
      <p:graphicFrame>
        <p:nvGraphicFramePr>
          <p:cNvPr id="11" name="Diagrama 10">
            <a:extLst>
              <a:ext uri="{FF2B5EF4-FFF2-40B4-BE49-F238E27FC236}">
                <a16:creationId xmlns:a16="http://schemas.microsoft.com/office/drawing/2014/main" xmlns="" id="{C2FE2365-9227-4E4E-8A2A-EBDB50365D82}"/>
              </a:ext>
            </a:extLst>
          </p:cNvPr>
          <p:cNvGraphicFramePr/>
          <p:nvPr>
            <p:extLst>
              <p:ext uri="{D42A27DB-BD31-4B8C-83A1-F6EECF244321}">
                <p14:modId xmlns:p14="http://schemas.microsoft.com/office/powerpoint/2010/main" xmlns="" val="2826222392"/>
              </p:ext>
            </p:extLst>
          </p:nvPr>
        </p:nvGraphicFramePr>
        <p:xfrm>
          <a:off x="1524000" y="1872940"/>
          <a:ext cx="6000328" cy="311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05107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rPr>
              <a:t>Tipos de firma electrónica - Simple</a:t>
            </a:r>
          </a:p>
        </p:txBody>
      </p:sp>
      <p:graphicFrame>
        <p:nvGraphicFramePr>
          <p:cNvPr id="2" name="Diagrama 1">
            <a:extLst>
              <a:ext uri="{FF2B5EF4-FFF2-40B4-BE49-F238E27FC236}">
                <a16:creationId xmlns:a16="http://schemas.microsoft.com/office/drawing/2014/main" xmlns="" id="{4DB70405-A2E9-40DB-B35B-A0AD6AE26B82}"/>
              </a:ext>
            </a:extLst>
          </p:cNvPr>
          <p:cNvGraphicFramePr/>
          <p:nvPr>
            <p:extLst>
              <p:ext uri="{D42A27DB-BD31-4B8C-83A1-F6EECF244321}">
                <p14:modId xmlns:p14="http://schemas.microsoft.com/office/powerpoint/2010/main" xmlns="" val="1483142495"/>
              </p:ext>
            </p:extLst>
          </p:nvPr>
        </p:nvGraphicFramePr>
        <p:xfrm>
          <a:off x="1835696" y="1657802"/>
          <a:ext cx="3672408" cy="2495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xmlns="" id="{E2EC8AD7-C7CA-4692-BA39-A4A77A59400D}"/>
              </a:ext>
            </a:extLst>
          </p:cNvPr>
          <p:cNvPicPr>
            <a:picLocks noChangeAspect="1"/>
          </p:cNvPicPr>
          <p:nvPr/>
        </p:nvPicPr>
        <p:blipFill>
          <a:blip r:embed="rId7" cstate="print"/>
          <a:stretch>
            <a:fillRect/>
          </a:stretch>
        </p:blipFill>
        <p:spPr>
          <a:xfrm>
            <a:off x="6588224" y="2348880"/>
            <a:ext cx="1822719" cy="1428036"/>
          </a:xfrm>
          <a:prstGeom prst="rect">
            <a:avLst/>
          </a:prstGeom>
        </p:spPr>
      </p:pic>
      <p:pic>
        <p:nvPicPr>
          <p:cNvPr id="5" name="Imagen 4">
            <a:extLst>
              <a:ext uri="{FF2B5EF4-FFF2-40B4-BE49-F238E27FC236}">
                <a16:creationId xmlns:a16="http://schemas.microsoft.com/office/drawing/2014/main" xmlns="" id="{ADFD163E-5743-4D5E-9060-1B3AE56B5DEA}"/>
              </a:ext>
            </a:extLst>
          </p:cNvPr>
          <p:cNvPicPr>
            <a:picLocks noChangeAspect="1"/>
          </p:cNvPicPr>
          <p:nvPr/>
        </p:nvPicPr>
        <p:blipFill>
          <a:blip r:embed="rId8" cstate="print"/>
          <a:stretch>
            <a:fillRect/>
          </a:stretch>
        </p:blipFill>
        <p:spPr>
          <a:xfrm>
            <a:off x="5796136" y="4400568"/>
            <a:ext cx="1728192" cy="1498722"/>
          </a:xfrm>
          <a:prstGeom prst="rect">
            <a:avLst/>
          </a:prstGeom>
        </p:spPr>
      </p:pic>
      <p:pic>
        <p:nvPicPr>
          <p:cNvPr id="11" name="Imagen 10">
            <a:extLst>
              <a:ext uri="{FF2B5EF4-FFF2-40B4-BE49-F238E27FC236}">
                <a16:creationId xmlns:a16="http://schemas.microsoft.com/office/drawing/2014/main" xmlns="" id="{BB6564F3-EF36-402F-9085-0F0A5EB39DD4}"/>
              </a:ext>
            </a:extLst>
          </p:cNvPr>
          <p:cNvPicPr>
            <a:picLocks noChangeAspect="1"/>
          </p:cNvPicPr>
          <p:nvPr/>
        </p:nvPicPr>
        <p:blipFill>
          <a:blip r:embed="rId9" cstate="print"/>
          <a:stretch>
            <a:fillRect/>
          </a:stretch>
        </p:blipFill>
        <p:spPr>
          <a:xfrm>
            <a:off x="2627784" y="5055830"/>
            <a:ext cx="1778508" cy="1128911"/>
          </a:xfrm>
          <a:prstGeom prst="rect">
            <a:avLst/>
          </a:prstGeom>
        </p:spPr>
      </p:pic>
    </p:spTree>
    <p:extLst>
      <p:ext uri="{BB962C8B-B14F-4D97-AF65-F5344CB8AC3E}">
        <p14:creationId xmlns:p14="http://schemas.microsoft.com/office/powerpoint/2010/main" xmlns="" val="320375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Tipos de firma electrónica - Avanzada</a:t>
            </a:r>
          </a:p>
        </p:txBody>
      </p:sp>
      <p:graphicFrame>
        <p:nvGraphicFramePr>
          <p:cNvPr id="2" name="Diagrama 1">
            <a:extLst>
              <a:ext uri="{FF2B5EF4-FFF2-40B4-BE49-F238E27FC236}">
                <a16:creationId xmlns:a16="http://schemas.microsoft.com/office/drawing/2014/main" xmlns="" id="{4DB70405-A2E9-40DB-B35B-A0AD6AE26B82}"/>
              </a:ext>
            </a:extLst>
          </p:cNvPr>
          <p:cNvGraphicFramePr/>
          <p:nvPr>
            <p:extLst>
              <p:ext uri="{D42A27DB-BD31-4B8C-83A1-F6EECF244321}">
                <p14:modId xmlns:p14="http://schemas.microsoft.com/office/powerpoint/2010/main" xmlns="" val="4145350820"/>
              </p:ext>
            </p:extLst>
          </p:nvPr>
        </p:nvGraphicFramePr>
        <p:xfrm>
          <a:off x="907356" y="2541146"/>
          <a:ext cx="3672408" cy="2495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xmlns="" id="{D4F7BD22-AEB2-4592-9691-0900631EF245}"/>
              </a:ext>
            </a:extLst>
          </p:cNvPr>
          <p:cNvPicPr>
            <a:picLocks noChangeAspect="1"/>
          </p:cNvPicPr>
          <p:nvPr/>
        </p:nvPicPr>
        <p:blipFill>
          <a:blip r:embed="rId7" cstate="print"/>
          <a:stretch>
            <a:fillRect/>
          </a:stretch>
        </p:blipFill>
        <p:spPr>
          <a:xfrm>
            <a:off x="5508104" y="1772816"/>
            <a:ext cx="3019425" cy="1514475"/>
          </a:xfrm>
          <a:prstGeom prst="rect">
            <a:avLst/>
          </a:prstGeom>
        </p:spPr>
      </p:pic>
      <p:pic>
        <p:nvPicPr>
          <p:cNvPr id="5" name="Imagen 4">
            <a:extLst>
              <a:ext uri="{FF2B5EF4-FFF2-40B4-BE49-F238E27FC236}">
                <a16:creationId xmlns:a16="http://schemas.microsoft.com/office/drawing/2014/main" xmlns="" id="{9B923F43-8799-4B19-93CA-D093DCAE1B71}"/>
              </a:ext>
            </a:extLst>
          </p:cNvPr>
          <p:cNvPicPr>
            <a:picLocks noChangeAspect="1"/>
          </p:cNvPicPr>
          <p:nvPr/>
        </p:nvPicPr>
        <p:blipFill>
          <a:blip r:embed="rId8" cstate="print"/>
          <a:stretch>
            <a:fillRect/>
          </a:stretch>
        </p:blipFill>
        <p:spPr>
          <a:xfrm>
            <a:off x="5580112" y="3789040"/>
            <a:ext cx="2981100" cy="2232248"/>
          </a:xfrm>
          <a:prstGeom prst="rect">
            <a:avLst/>
          </a:prstGeom>
        </p:spPr>
      </p:pic>
      <p:sp>
        <p:nvSpPr>
          <p:cNvPr id="6" name="Rectángulo 5">
            <a:extLst>
              <a:ext uri="{FF2B5EF4-FFF2-40B4-BE49-F238E27FC236}">
                <a16:creationId xmlns:a16="http://schemas.microsoft.com/office/drawing/2014/main" xmlns="" id="{7CEA593D-CCE4-44C8-A3EB-994D0DA4AC17}"/>
              </a:ext>
            </a:extLst>
          </p:cNvPr>
          <p:cNvSpPr/>
          <p:nvPr/>
        </p:nvSpPr>
        <p:spPr>
          <a:xfrm>
            <a:off x="6144554" y="6194366"/>
            <a:ext cx="2171861" cy="369332"/>
          </a:xfrm>
          <a:prstGeom prst="rect">
            <a:avLst/>
          </a:prstGeom>
        </p:spPr>
        <p:txBody>
          <a:bodyPr wrap="square">
            <a:spAutoFit/>
          </a:bodyPr>
          <a:lstStyle/>
          <a:p>
            <a:pPr algn="just"/>
            <a:r>
              <a:rPr lang="es-ES" dirty="0">
                <a:solidFill>
                  <a:srgbClr val="006298"/>
                </a:solidFill>
                <a:cs typeface="Arial" panose="020B0604020202020204" pitchFamily="34" charset="0"/>
              </a:rPr>
              <a:t>Mecanismos SW</a:t>
            </a:r>
          </a:p>
        </p:txBody>
      </p:sp>
    </p:spTree>
    <p:extLst>
      <p:ext uri="{BB962C8B-B14F-4D97-AF65-F5344CB8AC3E}">
        <p14:creationId xmlns:p14="http://schemas.microsoft.com/office/powerpoint/2010/main" xmlns="" val="29511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Tipos de firma electrónica - Cualificada</a:t>
            </a:r>
          </a:p>
        </p:txBody>
      </p:sp>
      <p:graphicFrame>
        <p:nvGraphicFramePr>
          <p:cNvPr id="2" name="Diagrama 1">
            <a:extLst>
              <a:ext uri="{FF2B5EF4-FFF2-40B4-BE49-F238E27FC236}">
                <a16:creationId xmlns:a16="http://schemas.microsoft.com/office/drawing/2014/main" xmlns="" id="{4DB70405-A2E9-40DB-B35B-A0AD6AE26B82}"/>
              </a:ext>
            </a:extLst>
          </p:cNvPr>
          <p:cNvGraphicFramePr/>
          <p:nvPr>
            <p:extLst>
              <p:ext uri="{D42A27DB-BD31-4B8C-83A1-F6EECF244321}">
                <p14:modId xmlns:p14="http://schemas.microsoft.com/office/powerpoint/2010/main" xmlns="" val="1286452257"/>
              </p:ext>
            </p:extLst>
          </p:nvPr>
        </p:nvGraphicFramePr>
        <p:xfrm>
          <a:off x="932694" y="1988840"/>
          <a:ext cx="3999346"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xmlns="" id="{4D703421-1CE6-46E7-A780-64D8A4DBC3B9}"/>
              </a:ext>
            </a:extLst>
          </p:cNvPr>
          <p:cNvPicPr>
            <a:picLocks noChangeAspect="1"/>
          </p:cNvPicPr>
          <p:nvPr/>
        </p:nvPicPr>
        <p:blipFill>
          <a:blip r:embed="rId7" cstate="print"/>
          <a:stretch>
            <a:fillRect/>
          </a:stretch>
        </p:blipFill>
        <p:spPr>
          <a:xfrm>
            <a:off x="5652120" y="1844824"/>
            <a:ext cx="2676525" cy="1704975"/>
          </a:xfrm>
          <a:prstGeom prst="rect">
            <a:avLst/>
          </a:prstGeom>
        </p:spPr>
      </p:pic>
      <p:pic>
        <p:nvPicPr>
          <p:cNvPr id="5" name="Imagen 4">
            <a:extLst>
              <a:ext uri="{FF2B5EF4-FFF2-40B4-BE49-F238E27FC236}">
                <a16:creationId xmlns:a16="http://schemas.microsoft.com/office/drawing/2014/main" xmlns="" id="{21FE58BA-4595-4C9B-AEF3-E6BE782D9FEA}"/>
              </a:ext>
            </a:extLst>
          </p:cNvPr>
          <p:cNvPicPr>
            <a:picLocks noChangeAspect="1"/>
          </p:cNvPicPr>
          <p:nvPr/>
        </p:nvPicPr>
        <p:blipFill>
          <a:blip r:embed="rId8" cstate="print"/>
          <a:stretch>
            <a:fillRect/>
          </a:stretch>
        </p:blipFill>
        <p:spPr>
          <a:xfrm>
            <a:off x="5791956" y="3926185"/>
            <a:ext cx="2419350" cy="1885950"/>
          </a:xfrm>
          <a:prstGeom prst="rect">
            <a:avLst/>
          </a:prstGeom>
        </p:spPr>
      </p:pic>
      <p:sp>
        <p:nvSpPr>
          <p:cNvPr id="6" name="Rectángulo 5">
            <a:extLst>
              <a:ext uri="{FF2B5EF4-FFF2-40B4-BE49-F238E27FC236}">
                <a16:creationId xmlns:a16="http://schemas.microsoft.com/office/drawing/2014/main" xmlns="" id="{3F238AC8-1F6F-4129-ADD3-4C9A26B9AFCA}"/>
              </a:ext>
            </a:extLst>
          </p:cNvPr>
          <p:cNvSpPr/>
          <p:nvPr/>
        </p:nvSpPr>
        <p:spPr>
          <a:xfrm>
            <a:off x="6144554" y="6194366"/>
            <a:ext cx="2171861" cy="369332"/>
          </a:xfrm>
          <a:prstGeom prst="rect">
            <a:avLst/>
          </a:prstGeom>
        </p:spPr>
        <p:txBody>
          <a:bodyPr wrap="square">
            <a:spAutoFit/>
          </a:bodyPr>
          <a:lstStyle/>
          <a:p>
            <a:pPr algn="just"/>
            <a:r>
              <a:rPr lang="es-ES" dirty="0">
                <a:solidFill>
                  <a:srgbClr val="006298"/>
                </a:solidFill>
                <a:cs typeface="Arial" panose="020B0604020202020204" pitchFamily="34" charset="0"/>
              </a:rPr>
              <a:t>Mecanismos HW</a:t>
            </a:r>
          </a:p>
        </p:txBody>
      </p:sp>
      <p:pic>
        <p:nvPicPr>
          <p:cNvPr id="4" name="Imagen 3">
            <a:extLst>
              <a:ext uri="{FF2B5EF4-FFF2-40B4-BE49-F238E27FC236}">
                <a16:creationId xmlns:a16="http://schemas.microsoft.com/office/drawing/2014/main" xmlns="" id="{91AC49FE-7BD7-44F3-A8CA-A44874807872}"/>
              </a:ext>
            </a:extLst>
          </p:cNvPr>
          <p:cNvPicPr>
            <a:picLocks noChangeAspect="1"/>
          </p:cNvPicPr>
          <p:nvPr/>
        </p:nvPicPr>
        <p:blipFill>
          <a:blip r:embed="rId9" cstate="print"/>
          <a:stretch>
            <a:fillRect/>
          </a:stretch>
        </p:blipFill>
        <p:spPr>
          <a:xfrm>
            <a:off x="1907704" y="5274132"/>
            <a:ext cx="1866900" cy="1104900"/>
          </a:xfrm>
          <a:prstGeom prst="rect">
            <a:avLst/>
          </a:prstGeom>
        </p:spPr>
      </p:pic>
    </p:spTree>
    <p:extLst>
      <p:ext uri="{BB962C8B-B14F-4D97-AF65-F5344CB8AC3E}">
        <p14:creationId xmlns:p14="http://schemas.microsoft.com/office/powerpoint/2010/main" xmlns="" val="29224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Identidad Física vs Digital</a:t>
            </a:r>
          </a:p>
        </p:txBody>
      </p:sp>
      <p:graphicFrame>
        <p:nvGraphicFramePr>
          <p:cNvPr id="6" name="Diagrama 5">
            <a:extLst>
              <a:ext uri="{FF2B5EF4-FFF2-40B4-BE49-F238E27FC236}">
                <a16:creationId xmlns:a16="http://schemas.microsoft.com/office/drawing/2014/main" xmlns="" id="{2BA21D60-231D-4AB3-A104-C81D19F571BD}"/>
              </a:ext>
            </a:extLst>
          </p:cNvPr>
          <p:cNvGraphicFramePr/>
          <p:nvPr>
            <p:extLst>
              <p:ext uri="{D42A27DB-BD31-4B8C-83A1-F6EECF244321}">
                <p14:modId xmlns:p14="http://schemas.microsoft.com/office/powerpoint/2010/main" xmlns="" val="3667821045"/>
              </p:ext>
            </p:extLst>
          </p:nvPr>
        </p:nvGraphicFramePr>
        <p:xfrm>
          <a:off x="611560" y="1772816"/>
          <a:ext cx="2304256" cy="1470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a 11">
            <a:extLst>
              <a:ext uri="{FF2B5EF4-FFF2-40B4-BE49-F238E27FC236}">
                <a16:creationId xmlns:a16="http://schemas.microsoft.com/office/drawing/2014/main" xmlns="" id="{614AB5C2-9D4A-49C3-ABF0-C48F0F4D080C}"/>
              </a:ext>
            </a:extLst>
          </p:cNvPr>
          <p:cNvGraphicFramePr/>
          <p:nvPr>
            <p:extLst>
              <p:ext uri="{D42A27DB-BD31-4B8C-83A1-F6EECF244321}">
                <p14:modId xmlns:p14="http://schemas.microsoft.com/office/powerpoint/2010/main" xmlns="" val="2943738222"/>
              </p:ext>
            </p:extLst>
          </p:nvPr>
        </p:nvGraphicFramePr>
        <p:xfrm>
          <a:off x="6034931" y="1772816"/>
          <a:ext cx="2785541" cy="14709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Globo: flecha derecha e izquierda 12">
            <a:extLst>
              <a:ext uri="{FF2B5EF4-FFF2-40B4-BE49-F238E27FC236}">
                <a16:creationId xmlns:a16="http://schemas.microsoft.com/office/drawing/2014/main" xmlns="" id="{E6164209-E54C-44F8-9EF5-67E5B2D3E28B}"/>
              </a:ext>
            </a:extLst>
          </p:cNvPr>
          <p:cNvSpPr/>
          <p:nvPr/>
        </p:nvSpPr>
        <p:spPr>
          <a:xfrm>
            <a:off x="3275856" y="2123240"/>
            <a:ext cx="2520280" cy="965861"/>
          </a:xfrm>
          <a:prstGeom prst="leftRightArrowCallou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s-ES"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Identidad</a:t>
            </a:r>
          </a:p>
        </p:txBody>
      </p:sp>
      <p:sp>
        <p:nvSpPr>
          <p:cNvPr id="19" name="Flecha: curvada hacia arriba 18">
            <a:extLst>
              <a:ext uri="{FF2B5EF4-FFF2-40B4-BE49-F238E27FC236}">
                <a16:creationId xmlns:a16="http://schemas.microsoft.com/office/drawing/2014/main" xmlns="" id="{C601CFBB-B19C-4B65-B654-368F918946BB}"/>
              </a:ext>
            </a:extLst>
          </p:cNvPr>
          <p:cNvSpPr/>
          <p:nvPr/>
        </p:nvSpPr>
        <p:spPr>
          <a:xfrm>
            <a:off x="1619672" y="3284984"/>
            <a:ext cx="5904656" cy="864096"/>
          </a:xfrm>
          <a:prstGeom prst="curvedUp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S">
              <a:solidFill>
                <a:schemeClr val="tx1"/>
              </a:solidFill>
              <a:latin typeface="Arial" panose="020B0604020202020204" pitchFamily="34" charset="0"/>
              <a:cs typeface="Arial" panose="020B0604020202020204" pitchFamily="34" charset="0"/>
            </a:endParaRPr>
          </a:p>
        </p:txBody>
      </p:sp>
      <p:grpSp>
        <p:nvGrpSpPr>
          <p:cNvPr id="24" name="Grupo 23">
            <a:extLst>
              <a:ext uri="{FF2B5EF4-FFF2-40B4-BE49-F238E27FC236}">
                <a16:creationId xmlns:a16="http://schemas.microsoft.com/office/drawing/2014/main" xmlns="" id="{66A91D6B-8ED1-4ECC-8B28-41A48CF8AFFA}"/>
              </a:ext>
            </a:extLst>
          </p:cNvPr>
          <p:cNvGrpSpPr/>
          <p:nvPr/>
        </p:nvGrpSpPr>
        <p:grpSpPr>
          <a:xfrm>
            <a:off x="3179229" y="4509120"/>
            <a:ext cx="2785541" cy="374400"/>
            <a:chOff x="0" y="21080"/>
            <a:chExt cx="2785541" cy="374400"/>
          </a:xfrm>
          <a:scene3d>
            <a:camera prst="orthographicFront">
              <a:rot lat="0" lon="0" rev="0"/>
            </a:camera>
            <a:lightRig rig="balanced" dir="t">
              <a:rot lat="0" lon="0" rev="8700000"/>
            </a:lightRig>
          </a:scene3d>
        </p:grpSpPr>
        <p:sp>
          <p:nvSpPr>
            <p:cNvPr id="28" name="Rectángulo 27">
              <a:extLst>
                <a:ext uri="{FF2B5EF4-FFF2-40B4-BE49-F238E27FC236}">
                  <a16:creationId xmlns:a16="http://schemas.microsoft.com/office/drawing/2014/main" xmlns="" id="{5A2F8300-DE29-4A41-BAB5-BDD4C86AC564}"/>
                </a:ext>
              </a:extLst>
            </p:cNvPr>
            <p:cNvSpPr/>
            <p:nvPr/>
          </p:nvSpPr>
          <p:spPr>
            <a:xfrm>
              <a:off x="0" y="21080"/>
              <a:ext cx="2785541" cy="374400"/>
            </a:xfrm>
            <a:prstGeom prst="rect">
              <a:avLst/>
            </a:prstGeom>
            <a:ln>
              <a:noFill/>
            </a:ln>
            <a:effectLst>
              <a:outerShdw blurRad="44450" dist="27940" dir="5400000" algn="ctr">
                <a:srgbClr val="000000">
                  <a:alpha val="32000"/>
                </a:srgbClr>
              </a:outerShdw>
            </a:effectLst>
            <a:sp3d>
              <a:bevelT w="190500" h="38100"/>
            </a:sp3d>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CuadroTexto 28">
              <a:extLst>
                <a:ext uri="{FF2B5EF4-FFF2-40B4-BE49-F238E27FC236}">
                  <a16:creationId xmlns:a16="http://schemas.microsoft.com/office/drawing/2014/main" xmlns="" id="{12CAC3F5-3349-4BCD-8F45-5CB8A379BF5A}"/>
                </a:ext>
              </a:extLst>
            </p:cNvPr>
            <p:cNvSpPr txBox="1"/>
            <p:nvPr/>
          </p:nvSpPr>
          <p:spPr>
            <a:xfrm>
              <a:off x="0" y="21080"/>
              <a:ext cx="2785541" cy="37440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ES" sz="1300" dirty="0">
                  <a:solidFill>
                    <a:srgbClr val="00629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Mecanismos de identificación</a:t>
              </a:r>
              <a:endParaRPr lang="es-ES" sz="1300" kern="1200" dirty="0">
                <a:solidFill>
                  <a:srgbClr val="00629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5" name="Grupo 24">
            <a:extLst>
              <a:ext uri="{FF2B5EF4-FFF2-40B4-BE49-F238E27FC236}">
                <a16:creationId xmlns:a16="http://schemas.microsoft.com/office/drawing/2014/main" xmlns="" id="{CA818BDA-99C2-4105-9647-F640AA6D74EB}"/>
              </a:ext>
            </a:extLst>
          </p:cNvPr>
          <p:cNvGrpSpPr/>
          <p:nvPr/>
        </p:nvGrpSpPr>
        <p:grpSpPr>
          <a:xfrm>
            <a:off x="3179229" y="4924122"/>
            <a:ext cx="2785541" cy="1313189"/>
            <a:chOff x="0" y="436083"/>
            <a:chExt cx="2785541" cy="1034864"/>
          </a:xfrm>
          <a:scene3d>
            <a:camera prst="orthographicFront">
              <a:rot lat="0" lon="0" rev="0"/>
            </a:camera>
            <a:lightRig rig="balanced" dir="t">
              <a:rot lat="0" lon="0" rev="8700000"/>
            </a:lightRig>
          </a:scene3d>
        </p:grpSpPr>
        <p:sp>
          <p:nvSpPr>
            <p:cNvPr id="26" name="Rectángulo 25">
              <a:extLst>
                <a:ext uri="{FF2B5EF4-FFF2-40B4-BE49-F238E27FC236}">
                  <a16:creationId xmlns:a16="http://schemas.microsoft.com/office/drawing/2014/main" xmlns="" id="{B4CF3881-0B86-42A8-8A45-DA0444C1EA74}"/>
                </a:ext>
              </a:extLst>
            </p:cNvPr>
            <p:cNvSpPr/>
            <p:nvPr/>
          </p:nvSpPr>
          <p:spPr>
            <a:xfrm>
              <a:off x="0" y="436083"/>
              <a:ext cx="2785541" cy="1034864"/>
            </a:xfrm>
            <a:prstGeom prst="rect">
              <a:avLst/>
            </a:prstGeom>
            <a:ln>
              <a:noFill/>
            </a:ln>
            <a:effectLst>
              <a:outerShdw blurRad="44450" dist="27940" dir="5400000" algn="ctr">
                <a:srgbClr val="000000">
                  <a:alpha val="32000"/>
                </a:srgbClr>
              </a:outerShdw>
            </a:effectLst>
            <a:sp3d>
              <a:bevelT w="190500" h="38100"/>
            </a:sp3d>
          </p:spPr>
          <p:style>
            <a:lnRef idx="2">
              <a:schemeClr val="accent5">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27" name="CuadroTexto 26">
              <a:extLst>
                <a:ext uri="{FF2B5EF4-FFF2-40B4-BE49-F238E27FC236}">
                  <a16:creationId xmlns:a16="http://schemas.microsoft.com/office/drawing/2014/main" xmlns="" id="{A1C50025-B86A-4310-BDB9-5D6AC4A7C873}"/>
                </a:ext>
              </a:extLst>
            </p:cNvPr>
            <p:cNvSpPr txBox="1"/>
            <p:nvPr/>
          </p:nvSpPr>
          <p:spPr>
            <a:xfrm>
              <a:off x="0" y="436083"/>
              <a:ext cx="2785541" cy="103486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S" sz="1300" kern="1200" dirty="0">
                  <a:solidFill>
                    <a:srgbClr val="006298"/>
                  </a:solidFill>
                  <a:latin typeface="Arial" panose="020B0604020202020204" pitchFamily="34" charset="0"/>
                  <a:cs typeface="Arial" panose="020B0604020202020204" pitchFamily="34" charset="0"/>
                </a:rPr>
                <a:t>Usuario/contraseña</a:t>
              </a:r>
            </a:p>
            <a:p>
              <a:pPr marL="114300" lvl="1" indent="-114300" algn="l" defTabSz="577850">
                <a:lnSpc>
                  <a:spcPct val="90000"/>
                </a:lnSpc>
                <a:spcBef>
                  <a:spcPct val="0"/>
                </a:spcBef>
                <a:spcAft>
                  <a:spcPct val="15000"/>
                </a:spcAft>
                <a:buChar char="•"/>
              </a:pPr>
              <a:r>
                <a:rPr lang="es-ES" sz="1300" kern="1200" dirty="0">
                  <a:solidFill>
                    <a:srgbClr val="006298"/>
                  </a:solidFill>
                  <a:latin typeface="Arial" panose="020B0604020202020204" pitchFamily="34" charset="0"/>
                  <a:cs typeface="Arial" panose="020B0604020202020204" pitchFamily="34" charset="0"/>
                </a:rPr>
                <a:t>Numero PIN</a:t>
              </a:r>
            </a:p>
            <a:p>
              <a:pPr marL="114300" lvl="1" indent="-114300" algn="l" defTabSz="577850">
                <a:lnSpc>
                  <a:spcPct val="90000"/>
                </a:lnSpc>
                <a:spcBef>
                  <a:spcPct val="0"/>
                </a:spcBef>
                <a:spcAft>
                  <a:spcPct val="15000"/>
                </a:spcAft>
                <a:buChar char="•"/>
              </a:pPr>
              <a:r>
                <a:rPr lang="es-ES" sz="1300" dirty="0">
                  <a:solidFill>
                    <a:srgbClr val="006298"/>
                  </a:solidFill>
                  <a:latin typeface="Arial" panose="020B0604020202020204" pitchFamily="34" charset="0"/>
                  <a:cs typeface="Arial" panose="020B0604020202020204" pitchFamily="34" charset="0"/>
                </a:rPr>
                <a:t>SMS</a:t>
              </a:r>
            </a:p>
            <a:p>
              <a:pPr marL="114300" lvl="1" indent="-114300" algn="l" defTabSz="577850">
                <a:lnSpc>
                  <a:spcPct val="90000"/>
                </a:lnSpc>
                <a:spcBef>
                  <a:spcPct val="0"/>
                </a:spcBef>
                <a:spcAft>
                  <a:spcPct val="15000"/>
                </a:spcAft>
                <a:buChar char="•"/>
              </a:pPr>
              <a:r>
                <a:rPr lang="es-ES" sz="1300" kern="1200" dirty="0">
                  <a:solidFill>
                    <a:srgbClr val="006298"/>
                  </a:solidFill>
                  <a:latin typeface="Arial" panose="020B0604020202020204" pitchFamily="34" charset="0"/>
                  <a:cs typeface="Arial" panose="020B0604020202020204" pitchFamily="34" charset="0"/>
                </a:rPr>
                <a:t>Firma electrónica</a:t>
              </a:r>
            </a:p>
            <a:p>
              <a:pPr marL="114300" lvl="1" indent="-114300" algn="l" defTabSz="577850">
                <a:lnSpc>
                  <a:spcPct val="90000"/>
                </a:lnSpc>
                <a:spcBef>
                  <a:spcPct val="0"/>
                </a:spcBef>
                <a:spcAft>
                  <a:spcPct val="15000"/>
                </a:spcAft>
                <a:buChar char="•"/>
              </a:pPr>
              <a:r>
                <a:rPr lang="es-ES" sz="1300" dirty="0">
                  <a:solidFill>
                    <a:srgbClr val="006298"/>
                  </a:solidFill>
                  <a:latin typeface="Arial" panose="020B0604020202020204" pitchFamily="34" charset="0"/>
                  <a:cs typeface="Arial" panose="020B0604020202020204" pitchFamily="34" charset="0"/>
                </a:rPr>
                <a:t>Elementos biométricos</a:t>
              </a:r>
            </a:p>
            <a:p>
              <a:pPr marL="0" lvl="1" algn="l" defTabSz="577850">
                <a:lnSpc>
                  <a:spcPct val="90000"/>
                </a:lnSpc>
                <a:spcBef>
                  <a:spcPct val="0"/>
                </a:spcBef>
                <a:spcAft>
                  <a:spcPct val="15000"/>
                </a:spcAft>
              </a:pPr>
              <a:r>
                <a:rPr lang="es-ES" sz="1300" kern="1200" dirty="0">
                  <a:solidFill>
                    <a:srgbClr val="006298"/>
                  </a:solidFill>
                  <a:latin typeface="Arial" panose="020B0604020202020204" pitchFamily="34" charset="0"/>
                  <a:cs typeface="Arial" panose="020B0604020202020204" pitchFamily="34" charset="0"/>
                </a:rPr>
                <a:t> </a:t>
              </a:r>
            </a:p>
          </p:txBody>
        </p:sp>
      </p:grpSp>
      <p:sp>
        <p:nvSpPr>
          <p:cNvPr id="30" name="Rectángulo 29">
            <a:extLst>
              <a:ext uri="{FF2B5EF4-FFF2-40B4-BE49-F238E27FC236}">
                <a16:creationId xmlns:a16="http://schemas.microsoft.com/office/drawing/2014/main" xmlns="" id="{2549E558-6FA1-4891-BE7D-94261E0AB35C}"/>
              </a:ext>
            </a:extLst>
          </p:cNvPr>
          <p:cNvSpPr/>
          <p:nvPr/>
        </p:nvSpPr>
        <p:spPr>
          <a:xfrm>
            <a:off x="5148064" y="6327732"/>
            <a:ext cx="3888432" cy="307777"/>
          </a:xfrm>
          <a:prstGeom prst="rect">
            <a:avLst/>
          </a:prstGeom>
        </p:spPr>
        <p:txBody>
          <a:bodyPr wrap="square">
            <a:spAutoFit/>
          </a:bodyPr>
          <a:lstStyle/>
          <a:p>
            <a:pPr algn="ctr"/>
            <a:r>
              <a:rPr lang="es-ES" sz="1400" dirty="0">
                <a:solidFill>
                  <a:srgbClr val="006298"/>
                </a:solidFill>
                <a:cs typeface="Arial" panose="020B0604020202020204" pitchFamily="34" charset="0"/>
              </a:rPr>
              <a:t>Utilizados de forma individual o combinada</a:t>
            </a:r>
          </a:p>
        </p:txBody>
      </p:sp>
      <p:pic>
        <p:nvPicPr>
          <p:cNvPr id="3" name="Imagen 2">
            <a:extLst>
              <a:ext uri="{FF2B5EF4-FFF2-40B4-BE49-F238E27FC236}">
                <a16:creationId xmlns:a16="http://schemas.microsoft.com/office/drawing/2014/main" xmlns="" id="{5FFE4CF1-944E-4A9B-A53F-D6DFAF4EEBE3}"/>
              </a:ext>
            </a:extLst>
          </p:cNvPr>
          <p:cNvPicPr>
            <a:picLocks noChangeAspect="1"/>
          </p:cNvPicPr>
          <p:nvPr/>
        </p:nvPicPr>
        <p:blipFill>
          <a:blip r:embed="rId13" cstate="print"/>
          <a:stretch>
            <a:fillRect/>
          </a:stretch>
        </p:blipFill>
        <p:spPr>
          <a:xfrm>
            <a:off x="588256" y="4344963"/>
            <a:ext cx="2123829" cy="1470948"/>
          </a:xfrm>
          <a:prstGeom prst="rect">
            <a:avLst/>
          </a:prstGeom>
        </p:spPr>
      </p:pic>
    </p:spTree>
    <p:extLst>
      <p:ext uri="{BB962C8B-B14F-4D97-AF65-F5344CB8AC3E}">
        <p14:creationId xmlns:p14="http://schemas.microsoft.com/office/powerpoint/2010/main" xmlns="" val="295516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rPr>
              <a:t>Tipos de firma electrónica - Resumen</a:t>
            </a:r>
          </a:p>
        </p:txBody>
      </p:sp>
      <p:graphicFrame>
        <p:nvGraphicFramePr>
          <p:cNvPr id="3" name="Tabla 4">
            <a:extLst>
              <a:ext uri="{FF2B5EF4-FFF2-40B4-BE49-F238E27FC236}">
                <a16:creationId xmlns:a16="http://schemas.microsoft.com/office/drawing/2014/main" xmlns="" id="{ACC7AE0A-B8B9-42D9-A64D-6F7484571D0D}"/>
              </a:ext>
            </a:extLst>
          </p:cNvPr>
          <p:cNvGraphicFramePr>
            <a:graphicFrameLocks noGrp="1"/>
          </p:cNvGraphicFramePr>
          <p:nvPr>
            <p:extLst>
              <p:ext uri="{D42A27DB-BD31-4B8C-83A1-F6EECF244321}">
                <p14:modId xmlns:p14="http://schemas.microsoft.com/office/powerpoint/2010/main" xmlns="" val="3507972857"/>
              </p:ext>
            </p:extLst>
          </p:nvPr>
        </p:nvGraphicFramePr>
        <p:xfrm>
          <a:off x="971600" y="2745720"/>
          <a:ext cx="7344816" cy="2123440"/>
        </p:xfrm>
        <a:graphic>
          <a:graphicData uri="http://schemas.openxmlformats.org/drawingml/2006/table">
            <a:tbl>
              <a:tblPr firstRow="1" bandRow="1">
                <a:tableStyleId>{5FD0F851-EC5A-4D38-B0AD-8093EC10F338}</a:tableStyleId>
              </a:tblPr>
              <a:tblGrid>
                <a:gridCol w="2602783">
                  <a:extLst>
                    <a:ext uri="{9D8B030D-6E8A-4147-A177-3AD203B41FA5}">
                      <a16:colId xmlns:a16="http://schemas.microsoft.com/office/drawing/2014/main" xmlns="" val="3041576271"/>
                    </a:ext>
                  </a:extLst>
                </a:gridCol>
                <a:gridCol w="1528676">
                  <a:extLst>
                    <a:ext uri="{9D8B030D-6E8A-4147-A177-3AD203B41FA5}">
                      <a16:colId xmlns:a16="http://schemas.microsoft.com/office/drawing/2014/main" xmlns="" val="1140816288"/>
                    </a:ext>
                  </a:extLst>
                </a:gridCol>
                <a:gridCol w="1377153">
                  <a:extLst>
                    <a:ext uri="{9D8B030D-6E8A-4147-A177-3AD203B41FA5}">
                      <a16:colId xmlns:a16="http://schemas.microsoft.com/office/drawing/2014/main" xmlns="" val="2044044558"/>
                    </a:ext>
                  </a:extLst>
                </a:gridCol>
                <a:gridCol w="1836204">
                  <a:extLst>
                    <a:ext uri="{9D8B030D-6E8A-4147-A177-3AD203B41FA5}">
                      <a16:colId xmlns:a16="http://schemas.microsoft.com/office/drawing/2014/main" xmlns="" val="2209669877"/>
                    </a:ext>
                  </a:extLst>
                </a:gridCol>
              </a:tblGrid>
              <a:tr h="370840">
                <a:tc>
                  <a:txBody>
                    <a:bodyPr/>
                    <a:lstStyle/>
                    <a:p>
                      <a:endParaRPr lang="es-ES"/>
                    </a:p>
                  </a:txBody>
                  <a:tcPr/>
                </a:tc>
                <a:tc>
                  <a:txBody>
                    <a:bodyPr/>
                    <a:lstStyle/>
                    <a:p>
                      <a:pPr algn="ctr"/>
                      <a:r>
                        <a:rPr lang="es-ES" dirty="0"/>
                        <a:t>Sencilla</a:t>
                      </a:r>
                      <a:endParaRPr lang="es-ES" dirty="0">
                        <a:solidFill>
                          <a:srgbClr val="006298"/>
                        </a:solidFill>
                      </a:endParaRPr>
                    </a:p>
                  </a:txBody>
                  <a:tcPr/>
                </a:tc>
                <a:tc>
                  <a:txBody>
                    <a:bodyPr/>
                    <a:lstStyle/>
                    <a:p>
                      <a:pPr algn="ctr"/>
                      <a:r>
                        <a:rPr lang="es-ES" dirty="0"/>
                        <a:t>Avanzada</a:t>
                      </a:r>
                      <a:endParaRPr lang="es-ES" dirty="0">
                        <a:solidFill>
                          <a:srgbClr val="006298"/>
                        </a:solidFill>
                      </a:endParaRPr>
                    </a:p>
                  </a:txBody>
                  <a:tcPr/>
                </a:tc>
                <a:tc>
                  <a:txBody>
                    <a:bodyPr/>
                    <a:lstStyle/>
                    <a:p>
                      <a:pPr algn="ctr"/>
                      <a:r>
                        <a:rPr lang="es-ES" dirty="0"/>
                        <a:t>Cualificada</a:t>
                      </a:r>
                      <a:endParaRPr lang="es-ES" dirty="0">
                        <a:solidFill>
                          <a:srgbClr val="006298"/>
                        </a:solidFill>
                      </a:endParaRPr>
                    </a:p>
                  </a:txBody>
                  <a:tcPr/>
                </a:tc>
                <a:extLst>
                  <a:ext uri="{0D108BD9-81ED-4DB2-BD59-A6C34878D82A}">
                    <a16:rowId xmlns:a16="http://schemas.microsoft.com/office/drawing/2014/main" xmlns="" val="2241954994"/>
                  </a:ext>
                </a:extLst>
              </a:tr>
              <a:tr h="370840">
                <a:tc>
                  <a:txBody>
                    <a:bodyPr/>
                    <a:lstStyle/>
                    <a:p>
                      <a:r>
                        <a:rPr lang="es-ES" dirty="0"/>
                        <a:t>Facilidad de uso</a:t>
                      </a:r>
                      <a:endParaRPr lang="es-ES" dirty="0">
                        <a:solidFill>
                          <a:srgbClr val="006298"/>
                        </a:solidFill>
                      </a:endParaRPr>
                    </a:p>
                  </a:txBody>
                  <a:tcPr/>
                </a:tc>
                <a:tc>
                  <a:txBody>
                    <a:bodyPr/>
                    <a:lstStyle/>
                    <a:p>
                      <a:endParaRPr lang="es-ES" dirty="0"/>
                    </a:p>
                  </a:txBody>
                  <a:tcPr/>
                </a:tc>
                <a:tc>
                  <a:txBody>
                    <a:bodyPr/>
                    <a:lstStyle/>
                    <a:p>
                      <a:endParaRPr lang="es-ES" dirty="0"/>
                    </a:p>
                  </a:txBody>
                  <a:tcPr/>
                </a:tc>
                <a:tc>
                  <a:txBody>
                    <a:bodyPr/>
                    <a:lstStyle/>
                    <a:p>
                      <a:endParaRPr lang="es-ES"/>
                    </a:p>
                  </a:txBody>
                  <a:tcPr/>
                </a:tc>
                <a:extLst>
                  <a:ext uri="{0D108BD9-81ED-4DB2-BD59-A6C34878D82A}">
                    <a16:rowId xmlns:a16="http://schemas.microsoft.com/office/drawing/2014/main" xmlns="" val="2045862926"/>
                  </a:ext>
                </a:extLst>
              </a:tr>
              <a:tr h="370840">
                <a:tc>
                  <a:txBody>
                    <a:bodyPr/>
                    <a:lstStyle/>
                    <a:p>
                      <a:r>
                        <a:rPr lang="es-ES" dirty="0"/>
                        <a:t>Seguridad</a:t>
                      </a:r>
                      <a:endParaRPr lang="es-ES" dirty="0">
                        <a:solidFill>
                          <a:srgbClr val="006298"/>
                        </a:solidFill>
                      </a:endParaRPr>
                    </a:p>
                  </a:txBody>
                  <a:tcPr/>
                </a:tc>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xmlns="" val="3727759343"/>
                  </a:ext>
                </a:extLst>
              </a:tr>
              <a:tr h="370840">
                <a:tc>
                  <a:txBody>
                    <a:bodyPr/>
                    <a:lstStyle/>
                    <a:p>
                      <a:r>
                        <a:rPr lang="es-ES" dirty="0"/>
                        <a:t>Garantías Legales</a:t>
                      </a:r>
                      <a:endParaRPr lang="es-ES" dirty="0">
                        <a:solidFill>
                          <a:srgbClr val="006298"/>
                        </a:solidFill>
                      </a:endParaRPr>
                    </a:p>
                  </a:txBody>
                  <a:tcPr/>
                </a:tc>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xmlns="" val="565722829"/>
                  </a:ext>
                </a:extLst>
              </a:tr>
              <a:tr h="370840">
                <a:tc>
                  <a:txBody>
                    <a:bodyPr/>
                    <a:lstStyle/>
                    <a:p>
                      <a:r>
                        <a:rPr lang="es-ES" dirty="0"/>
                        <a:t>Necesidad de dispositivo (token)</a:t>
                      </a:r>
                      <a:endParaRPr lang="es-ES" dirty="0">
                        <a:solidFill>
                          <a:srgbClr val="006298"/>
                        </a:solidFill>
                      </a:endParaRPr>
                    </a:p>
                  </a:txBody>
                  <a:tcPr/>
                </a:tc>
                <a:tc>
                  <a:txBody>
                    <a:bodyPr/>
                    <a:lstStyle/>
                    <a:p>
                      <a:endParaRPr lang="es-ES"/>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xmlns="" val="1293576449"/>
                  </a:ext>
                </a:extLst>
              </a:tr>
            </a:tbl>
          </a:graphicData>
        </a:graphic>
      </p:graphicFrame>
      <p:pic>
        <p:nvPicPr>
          <p:cNvPr id="7" name="Gráfico 6" descr="Marca de verificación">
            <a:extLst>
              <a:ext uri="{FF2B5EF4-FFF2-40B4-BE49-F238E27FC236}">
                <a16:creationId xmlns:a16="http://schemas.microsoft.com/office/drawing/2014/main" xmlns="" id="{0EB85EF4-C4B0-4D74-8D9F-C71284AC1B9C}"/>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4283968" y="3177768"/>
            <a:ext cx="241176" cy="241176"/>
          </a:xfrm>
          <a:prstGeom prst="rect">
            <a:avLst/>
          </a:prstGeom>
        </p:spPr>
      </p:pic>
      <p:pic>
        <p:nvPicPr>
          <p:cNvPr id="9" name="Gráfico 8" descr="Marca de verificación">
            <a:extLst>
              <a:ext uri="{FF2B5EF4-FFF2-40B4-BE49-F238E27FC236}">
                <a16:creationId xmlns:a16="http://schemas.microsoft.com/office/drawing/2014/main" xmlns="" id="{9D98A8FA-3F93-4260-8D8B-5F8BB957E614}"/>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626968" y="3177768"/>
            <a:ext cx="241176" cy="241176"/>
          </a:xfrm>
          <a:prstGeom prst="rect">
            <a:avLst/>
          </a:prstGeom>
        </p:spPr>
      </p:pic>
      <p:pic>
        <p:nvPicPr>
          <p:cNvPr id="10" name="Gráfico 9" descr="Marca de verificación">
            <a:extLst>
              <a:ext uri="{FF2B5EF4-FFF2-40B4-BE49-F238E27FC236}">
                <a16:creationId xmlns:a16="http://schemas.microsoft.com/office/drawing/2014/main" xmlns="" id="{B0075B8D-A5D4-4084-AE99-2C6D0BEE0965}"/>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626968" y="3584664"/>
            <a:ext cx="241176" cy="241176"/>
          </a:xfrm>
          <a:prstGeom prst="rect">
            <a:avLst/>
          </a:prstGeom>
        </p:spPr>
      </p:pic>
      <p:pic>
        <p:nvPicPr>
          <p:cNvPr id="11" name="Gráfico 10" descr="Marca de verificación">
            <a:extLst>
              <a:ext uri="{FF2B5EF4-FFF2-40B4-BE49-F238E27FC236}">
                <a16:creationId xmlns:a16="http://schemas.microsoft.com/office/drawing/2014/main" xmlns="" id="{9EA9FA99-B6DC-4B80-9516-0503F677F71A}"/>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626968" y="3969856"/>
            <a:ext cx="241176" cy="241176"/>
          </a:xfrm>
          <a:prstGeom prst="rect">
            <a:avLst/>
          </a:prstGeom>
        </p:spPr>
      </p:pic>
      <p:pic>
        <p:nvPicPr>
          <p:cNvPr id="12" name="Gráfico 11" descr="Marca de verificación">
            <a:extLst>
              <a:ext uri="{FF2B5EF4-FFF2-40B4-BE49-F238E27FC236}">
                <a16:creationId xmlns:a16="http://schemas.microsoft.com/office/drawing/2014/main" xmlns="" id="{718FF379-E9DA-48FC-B3A6-896C339504F8}"/>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7283152" y="3584664"/>
            <a:ext cx="241176" cy="241176"/>
          </a:xfrm>
          <a:prstGeom prst="rect">
            <a:avLst/>
          </a:prstGeom>
        </p:spPr>
      </p:pic>
      <p:pic>
        <p:nvPicPr>
          <p:cNvPr id="13" name="Gráfico 12" descr="Marca de verificación">
            <a:extLst>
              <a:ext uri="{FF2B5EF4-FFF2-40B4-BE49-F238E27FC236}">
                <a16:creationId xmlns:a16="http://schemas.microsoft.com/office/drawing/2014/main" xmlns="" id="{CEB5D02E-1011-4DBA-8164-ED65C2727E8D}"/>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7283152" y="3969856"/>
            <a:ext cx="241176" cy="241176"/>
          </a:xfrm>
          <a:prstGeom prst="rect">
            <a:avLst/>
          </a:prstGeom>
        </p:spPr>
      </p:pic>
      <p:pic>
        <p:nvPicPr>
          <p:cNvPr id="14" name="Gráfico 13" descr="Marca de verificación">
            <a:extLst>
              <a:ext uri="{FF2B5EF4-FFF2-40B4-BE49-F238E27FC236}">
                <a16:creationId xmlns:a16="http://schemas.microsoft.com/office/drawing/2014/main" xmlns="" id="{27F4D5C5-C8A0-4266-974C-34E43B2821A9}"/>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7283152" y="4448760"/>
            <a:ext cx="241176" cy="241176"/>
          </a:xfrm>
          <a:prstGeom prst="rect">
            <a:avLst/>
          </a:prstGeom>
        </p:spPr>
      </p:pic>
    </p:spTree>
    <p:extLst>
      <p:ext uri="{BB962C8B-B14F-4D97-AF65-F5344CB8AC3E}">
        <p14:creationId xmlns:p14="http://schemas.microsoft.com/office/powerpoint/2010/main" xmlns="" val="317985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Diferencias entres Firmas</a:t>
            </a:r>
          </a:p>
        </p:txBody>
      </p:sp>
      <p:graphicFrame>
        <p:nvGraphicFramePr>
          <p:cNvPr id="10" name="Diagrama 9">
            <a:extLst>
              <a:ext uri="{FF2B5EF4-FFF2-40B4-BE49-F238E27FC236}">
                <a16:creationId xmlns:a16="http://schemas.microsoft.com/office/drawing/2014/main" xmlns="" id="{3083AB8A-0341-4955-A5A2-135C70BAF6CF}"/>
              </a:ext>
            </a:extLst>
          </p:cNvPr>
          <p:cNvGraphicFramePr/>
          <p:nvPr>
            <p:extLst>
              <p:ext uri="{D42A27DB-BD31-4B8C-83A1-F6EECF244321}">
                <p14:modId xmlns:p14="http://schemas.microsoft.com/office/powerpoint/2010/main" xmlns="" val="3879839104"/>
              </p:ext>
            </p:extLst>
          </p:nvPr>
        </p:nvGraphicFramePr>
        <p:xfrm>
          <a:off x="1827645" y="2094127"/>
          <a:ext cx="6480720" cy="3811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a:extLst>
              <a:ext uri="{FF2B5EF4-FFF2-40B4-BE49-F238E27FC236}">
                <a16:creationId xmlns:a16="http://schemas.microsoft.com/office/drawing/2014/main" xmlns="" id="{D242DBBB-1891-413B-8F58-CC8BB26BAD83}"/>
              </a:ext>
            </a:extLst>
          </p:cNvPr>
          <p:cNvPicPr>
            <a:picLocks noChangeAspect="1"/>
          </p:cNvPicPr>
          <p:nvPr/>
        </p:nvPicPr>
        <p:blipFill>
          <a:blip r:embed="rId7" cstate="print"/>
          <a:stretch>
            <a:fillRect/>
          </a:stretch>
        </p:blipFill>
        <p:spPr>
          <a:xfrm>
            <a:off x="1691680" y="2564904"/>
            <a:ext cx="1432019" cy="716010"/>
          </a:xfrm>
          <a:prstGeom prst="rect">
            <a:avLst/>
          </a:prstGeom>
        </p:spPr>
      </p:pic>
      <p:pic>
        <p:nvPicPr>
          <p:cNvPr id="12" name="Imagen 11">
            <a:extLst>
              <a:ext uri="{FF2B5EF4-FFF2-40B4-BE49-F238E27FC236}">
                <a16:creationId xmlns:a16="http://schemas.microsoft.com/office/drawing/2014/main" xmlns="" id="{80F0CDD4-33B2-4E8F-A5BF-1A70A0533750}"/>
              </a:ext>
            </a:extLst>
          </p:cNvPr>
          <p:cNvPicPr>
            <a:picLocks noChangeAspect="1"/>
          </p:cNvPicPr>
          <p:nvPr/>
        </p:nvPicPr>
        <p:blipFill>
          <a:blip r:embed="rId8" cstate="print"/>
          <a:stretch>
            <a:fillRect/>
          </a:stretch>
        </p:blipFill>
        <p:spPr>
          <a:xfrm>
            <a:off x="3454660" y="3952571"/>
            <a:ext cx="1230893" cy="716010"/>
          </a:xfrm>
          <a:prstGeom prst="rect">
            <a:avLst/>
          </a:prstGeom>
        </p:spPr>
      </p:pic>
      <p:pic>
        <p:nvPicPr>
          <p:cNvPr id="13" name="Imagen 12">
            <a:extLst>
              <a:ext uri="{FF2B5EF4-FFF2-40B4-BE49-F238E27FC236}">
                <a16:creationId xmlns:a16="http://schemas.microsoft.com/office/drawing/2014/main" xmlns="" id="{A14948DC-BC11-404A-85A6-94F05258D02C}"/>
              </a:ext>
            </a:extLst>
          </p:cNvPr>
          <p:cNvPicPr>
            <a:picLocks noChangeAspect="1"/>
          </p:cNvPicPr>
          <p:nvPr/>
        </p:nvPicPr>
        <p:blipFill>
          <a:blip r:embed="rId9" cstate="print"/>
          <a:stretch>
            <a:fillRect/>
          </a:stretch>
        </p:blipFill>
        <p:spPr>
          <a:xfrm>
            <a:off x="6948264" y="4581128"/>
            <a:ext cx="1223425" cy="811184"/>
          </a:xfrm>
          <a:prstGeom prst="rect">
            <a:avLst/>
          </a:prstGeom>
        </p:spPr>
      </p:pic>
    </p:spTree>
    <p:extLst>
      <p:ext uri="{BB962C8B-B14F-4D97-AF65-F5344CB8AC3E}">
        <p14:creationId xmlns:p14="http://schemas.microsoft.com/office/powerpoint/2010/main" xmlns="" val="3044381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Diferencias entre Firmas</a:t>
            </a:r>
          </a:p>
        </p:txBody>
      </p:sp>
      <p:graphicFrame>
        <p:nvGraphicFramePr>
          <p:cNvPr id="10" name="Diagrama 9">
            <a:extLst>
              <a:ext uri="{FF2B5EF4-FFF2-40B4-BE49-F238E27FC236}">
                <a16:creationId xmlns:a16="http://schemas.microsoft.com/office/drawing/2014/main" xmlns="" id="{A8152E34-5F90-4729-AA32-227B8795A8A1}"/>
              </a:ext>
            </a:extLst>
          </p:cNvPr>
          <p:cNvGraphicFramePr/>
          <p:nvPr>
            <p:extLst>
              <p:ext uri="{D42A27DB-BD31-4B8C-83A1-F6EECF244321}">
                <p14:modId xmlns:p14="http://schemas.microsoft.com/office/powerpoint/2010/main" xmlns="" val="1236255431"/>
              </p:ext>
            </p:extLst>
          </p:nvPr>
        </p:nvGraphicFramePr>
        <p:xfrm>
          <a:off x="755576" y="1700808"/>
          <a:ext cx="792088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a:extLst>
              <a:ext uri="{FF2B5EF4-FFF2-40B4-BE49-F238E27FC236}">
                <a16:creationId xmlns:a16="http://schemas.microsoft.com/office/drawing/2014/main" xmlns="" id="{0E700916-6AF3-4CB7-B467-B71373A2E7AF}"/>
              </a:ext>
            </a:extLst>
          </p:cNvPr>
          <p:cNvPicPr>
            <a:picLocks noChangeAspect="1"/>
          </p:cNvPicPr>
          <p:nvPr/>
        </p:nvPicPr>
        <p:blipFill>
          <a:blip r:embed="rId7" cstate="print"/>
          <a:stretch>
            <a:fillRect/>
          </a:stretch>
        </p:blipFill>
        <p:spPr>
          <a:xfrm>
            <a:off x="1403648" y="5949280"/>
            <a:ext cx="1128049" cy="694184"/>
          </a:xfrm>
          <a:prstGeom prst="rect">
            <a:avLst/>
          </a:prstGeom>
        </p:spPr>
      </p:pic>
      <p:pic>
        <p:nvPicPr>
          <p:cNvPr id="3" name="Imagen 2">
            <a:extLst>
              <a:ext uri="{FF2B5EF4-FFF2-40B4-BE49-F238E27FC236}">
                <a16:creationId xmlns:a16="http://schemas.microsoft.com/office/drawing/2014/main" xmlns="" id="{5ACFC8BB-42CE-4BA1-A597-F9105282CABC}"/>
              </a:ext>
            </a:extLst>
          </p:cNvPr>
          <p:cNvPicPr>
            <a:picLocks noChangeAspect="1"/>
          </p:cNvPicPr>
          <p:nvPr/>
        </p:nvPicPr>
        <p:blipFill>
          <a:blip r:embed="rId8" cstate="print"/>
          <a:stretch>
            <a:fillRect/>
          </a:stretch>
        </p:blipFill>
        <p:spPr>
          <a:xfrm>
            <a:off x="3635896" y="6058469"/>
            <a:ext cx="2294480" cy="548680"/>
          </a:xfrm>
          <a:prstGeom prst="rect">
            <a:avLst/>
          </a:prstGeom>
        </p:spPr>
      </p:pic>
      <p:pic>
        <p:nvPicPr>
          <p:cNvPr id="4" name="Imagen 3">
            <a:extLst>
              <a:ext uri="{FF2B5EF4-FFF2-40B4-BE49-F238E27FC236}">
                <a16:creationId xmlns:a16="http://schemas.microsoft.com/office/drawing/2014/main" xmlns="" id="{84A7EEAE-558F-45F9-B785-1A84F3F82E20}"/>
              </a:ext>
            </a:extLst>
          </p:cNvPr>
          <p:cNvPicPr>
            <a:picLocks noChangeAspect="1"/>
          </p:cNvPicPr>
          <p:nvPr/>
        </p:nvPicPr>
        <p:blipFill>
          <a:blip r:embed="rId9" cstate="print"/>
          <a:stretch>
            <a:fillRect/>
          </a:stretch>
        </p:blipFill>
        <p:spPr>
          <a:xfrm>
            <a:off x="6804248" y="5805264"/>
            <a:ext cx="1290638" cy="885825"/>
          </a:xfrm>
          <a:prstGeom prst="rect">
            <a:avLst/>
          </a:prstGeom>
        </p:spPr>
      </p:pic>
    </p:spTree>
    <p:extLst>
      <p:ext uri="{BB962C8B-B14F-4D97-AF65-F5344CB8AC3E}">
        <p14:creationId xmlns:p14="http://schemas.microsoft.com/office/powerpoint/2010/main" xmlns="" val="2991413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rPr>
              <a:t>Firma Digital - Certificado Digital</a:t>
            </a:r>
          </a:p>
        </p:txBody>
      </p:sp>
      <p:pic>
        <p:nvPicPr>
          <p:cNvPr id="3" name="Imagen 2">
            <a:extLst>
              <a:ext uri="{FF2B5EF4-FFF2-40B4-BE49-F238E27FC236}">
                <a16:creationId xmlns:a16="http://schemas.microsoft.com/office/drawing/2014/main" xmlns="" id="{FF72F0D6-5923-49EE-AA84-C2A2889201E2}"/>
              </a:ext>
            </a:extLst>
          </p:cNvPr>
          <p:cNvPicPr>
            <a:picLocks noChangeAspect="1"/>
          </p:cNvPicPr>
          <p:nvPr/>
        </p:nvPicPr>
        <p:blipFill>
          <a:blip r:embed="rId2" cstate="print"/>
          <a:stretch>
            <a:fillRect/>
          </a:stretch>
        </p:blipFill>
        <p:spPr>
          <a:xfrm>
            <a:off x="567085" y="3212976"/>
            <a:ext cx="1872208" cy="1863888"/>
          </a:xfrm>
          <a:prstGeom prst="rect">
            <a:avLst/>
          </a:prstGeom>
        </p:spPr>
      </p:pic>
      <p:graphicFrame>
        <p:nvGraphicFramePr>
          <p:cNvPr id="2" name="Diagrama 1">
            <a:extLst>
              <a:ext uri="{FF2B5EF4-FFF2-40B4-BE49-F238E27FC236}">
                <a16:creationId xmlns:a16="http://schemas.microsoft.com/office/drawing/2014/main" xmlns="" id="{44120DFB-BF7F-4F60-B329-F88F43A21EE3}"/>
              </a:ext>
            </a:extLst>
          </p:cNvPr>
          <p:cNvGraphicFramePr/>
          <p:nvPr>
            <p:extLst>
              <p:ext uri="{D42A27DB-BD31-4B8C-83A1-F6EECF244321}">
                <p14:modId xmlns:p14="http://schemas.microsoft.com/office/powerpoint/2010/main" xmlns="" val="2746105990"/>
              </p:ext>
            </p:extLst>
          </p:nvPr>
        </p:nvGraphicFramePr>
        <p:xfrm>
          <a:off x="2852935" y="2096852"/>
          <a:ext cx="5723980" cy="4356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8863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Certificado Digital – Tipo Entidad</a:t>
            </a:r>
          </a:p>
        </p:txBody>
      </p:sp>
      <p:graphicFrame>
        <p:nvGraphicFramePr>
          <p:cNvPr id="6" name="Diagrama 5">
            <a:extLst>
              <a:ext uri="{FF2B5EF4-FFF2-40B4-BE49-F238E27FC236}">
                <a16:creationId xmlns:a16="http://schemas.microsoft.com/office/drawing/2014/main" xmlns="" id="{467906B9-BD6A-4B50-B888-A9F6CFEF70DF}"/>
              </a:ext>
            </a:extLst>
          </p:cNvPr>
          <p:cNvGraphicFramePr/>
          <p:nvPr>
            <p:extLst>
              <p:ext uri="{D42A27DB-BD31-4B8C-83A1-F6EECF244321}">
                <p14:modId xmlns:p14="http://schemas.microsoft.com/office/powerpoint/2010/main" xmlns="" val="1049583084"/>
              </p:ext>
            </p:extLst>
          </p:nvPr>
        </p:nvGraphicFramePr>
        <p:xfrm>
          <a:off x="1043608" y="1772816"/>
          <a:ext cx="7056784" cy="4691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31765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Certificado Digital – Ámbito aplicación</a:t>
            </a:r>
          </a:p>
        </p:txBody>
      </p:sp>
      <p:graphicFrame>
        <p:nvGraphicFramePr>
          <p:cNvPr id="2" name="Diagrama 1">
            <a:extLst>
              <a:ext uri="{FF2B5EF4-FFF2-40B4-BE49-F238E27FC236}">
                <a16:creationId xmlns:a16="http://schemas.microsoft.com/office/drawing/2014/main" xmlns="" id="{BBD4226A-A466-4568-A713-C2C2033043A7}"/>
              </a:ext>
            </a:extLst>
          </p:cNvPr>
          <p:cNvGraphicFramePr/>
          <p:nvPr>
            <p:extLst>
              <p:ext uri="{D42A27DB-BD31-4B8C-83A1-F6EECF244321}">
                <p14:modId xmlns:p14="http://schemas.microsoft.com/office/powerpoint/2010/main" xmlns="" val="2733166494"/>
              </p:ext>
            </p:extLst>
          </p:nvPr>
        </p:nvGraphicFramePr>
        <p:xfrm>
          <a:off x="502892" y="1750358"/>
          <a:ext cx="7488832"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xmlns="" id="{7B476742-EBCB-468C-B85E-02DE161E6010}"/>
              </a:ext>
            </a:extLst>
          </p:cNvPr>
          <p:cNvSpPr/>
          <p:nvPr/>
        </p:nvSpPr>
        <p:spPr>
          <a:xfrm>
            <a:off x="3635896" y="4581128"/>
            <a:ext cx="5077220" cy="1600438"/>
          </a:xfrm>
          <a:prstGeom prst="rect">
            <a:avLst/>
          </a:prstGeom>
        </p:spPr>
        <p:txBody>
          <a:bodyPr wrap="square">
            <a:spAutoFit/>
          </a:bodyPr>
          <a:lstStyle/>
          <a:p>
            <a:r>
              <a:rPr lang="es-ES" sz="1400" u="sng" dirty="0">
                <a:solidFill>
                  <a:srgbClr val="006298"/>
                </a:solidFill>
                <a:effectLst>
                  <a:outerShdw blurRad="38100" dist="38100" dir="2700000" algn="tl">
                    <a:srgbClr val="000000">
                      <a:alpha val="43137"/>
                    </a:srgbClr>
                  </a:outerShdw>
                </a:effectLst>
                <a:cs typeface="Arial" panose="020B0604020202020204" pitchFamily="34" charset="0"/>
              </a:rPr>
              <a:t>Dónde usar el Certificado:</a:t>
            </a:r>
          </a:p>
          <a:p>
            <a:endParaRPr lang="es-ES" sz="1400" dirty="0">
              <a:solidFill>
                <a:srgbClr val="006298"/>
              </a:solidFill>
              <a:cs typeface="Arial" panose="020B0604020202020204" pitchFamily="34" charset="0"/>
            </a:endParaRPr>
          </a:p>
          <a:p>
            <a:pPr marL="171450" indent="-171450">
              <a:buFont typeface="Arial" panose="020B0604020202020204" pitchFamily="34" charset="0"/>
              <a:buChar char="•"/>
            </a:pPr>
            <a:r>
              <a:rPr lang="es-ES" sz="1400" dirty="0">
                <a:solidFill>
                  <a:srgbClr val="006298"/>
                </a:solidFill>
                <a:cs typeface="Arial" panose="020B0604020202020204" pitchFamily="34" charset="0"/>
              </a:rPr>
              <a:t>    Administración Central</a:t>
            </a:r>
          </a:p>
          <a:p>
            <a:pPr marL="171450" indent="-171450">
              <a:buFont typeface="Arial" panose="020B0604020202020204" pitchFamily="34" charset="0"/>
              <a:buChar char="•"/>
            </a:pPr>
            <a:r>
              <a:rPr lang="es-ES" sz="1400" dirty="0">
                <a:solidFill>
                  <a:srgbClr val="006298"/>
                </a:solidFill>
                <a:cs typeface="Arial" panose="020B0604020202020204" pitchFamily="34" charset="0"/>
              </a:rPr>
              <a:t>    Administración Autonómica</a:t>
            </a:r>
          </a:p>
          <a:p>
            <a:pPr marL="171450" indent="-171450">
              <a:buFont typeface="Arial" panose="020B0604020202020204" pitchFamily="34" charset="0"/>
              <a:buChar char="•"/>
            </a:pPr>
            <a:r>
              <a:rPr lang="es-ES" sz="1400" dirty="0">
                <a:solidFill>
                  <a:srgbClr val="006298"/>
                </a:solidFill>
                <a:cs typeface="Arial" panose="020B0604020202020204" pitchFamily="34" charset="0"/>
              </a:rPr>
              <a:t>    Administración Local</a:t>
            </a:r>
          </a:p>
          <a:p>
            <a:pPr marL="171450" indent="-171450">
              <a:buFont typeface="Arial" panose="020B0604020202020204" pitchFamily="34" charset="0"/>
              <a:buChar char="•"/>
            </a:pPr>
            <a:r>
              <a:rPr lang="es-ES" sz="1400" dirty="0">
                <a:solidFill>
                  <a:srgbClr val="006298"/>
                </a:solidFill>
                <a:cs typeface="Arial" panose="020B0604020202020204" pitchFamily="34" charset="0"/>
              </a:rPr>
              <a:t>    Otros (Colegios profesionales, DGT, Correos, Defensor del Pueblo, </a:t>
            </a:r>
          </a:p>
        </p:txBody>
      </p:sp>
    </p:spTree>
    <p:extLst>
      <p:ext uri="{BB962C8B-B14F-4D97-AF65-F5344CB8AC3E}">
        <p14:creationId xmlns:p14="http://schemas.microsoft.com/office/powerpoint/2010/main" xmlns="" val="354835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Certificado Digital – Soporte</a:t>
            </a:r>
          </a:p>
        </p:txBody>
      </p:sp>
      <p:graphicFrame>
        <p:nvGraphicFramePr>
          <p:cNvPr id="3" name="Diagrama 2">
            <a:extLst>
              <a:ext uri="{FF2B5EF4-FFF2-40B4-BE49-F238E27FC236}">
                <a16:creationId xmlns:a16="http://schemas.microsoft.com/office/drawing/2014/main" xmlns="" id="{C138E6FD-6232-4DDE-99FF-C78463C37B9A}"/>
              </a:ext>
            </a:extLst>
          </p:cNvPr>
          <p:cNvGraphicFramePr/>
          <p:nvPr>
            <p:extLst>
              <p:ext uri="{D42A27DB-BD31-4B8C-83A1-F6EECF244321}">
                <p14:modId xmlns:p14="http://schemas.microsoft.com/office/powerpoint/2010/main" xmlns="" val="1958042161"/>
              </p:ext>
            </p:extLst>
          </p:nvPr>
        </p:nvGraphicFramePr>
        <p:xfrm>
          <a:off x="2051720" y="1844824"/>
          <a:ext cx="628836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xmlns="" id="{A36DB05F-2EF5-4BBA-B5D0-AA025517C9A3}"/>
              </a:ext>
            </a:extLst>
          </p:cNvPr>
          <p:cNvPicPr>
            <a:picLocks noChangeAspect="1"/>
          </p:cNvPicPr>
          <p:nvPr/>
        </p:nvPicPr>
        <p:blipFill>
          <a:blip r:embed="rId7" cstate="print"/>
          <a:stretch>
            <a:fillRect/>
          </a:stretch>
        </p:blipFill>
        <p:spPr>
          <a:xfrm>
            <a:off x="683568" y="3352131"/>
            <a:ext cx="1109457" cy="1296144"/>
          </a:xfrm>
          <a:prstGeom prst="rect">
            <a:avLst/>
          </a:prstGeom>
        </p:spPr>
      </p:pic>
    </p:spTree>
    <p:extLst>
      <p:ext uri="{BB962C8B-B14F-4D97-AF65-F5344CB8AC3E}">
        <p14:creationId xmlns:p14="http://schemas.microsoft.com/office/powerpoint/2010/main" xmlns="" val="1879664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400" b="1" i="0" kern="0" dirty="0">
                <a:latin typeface="Arial" panose="020B0604020202020204" pitchFamily="34" charset="0"/>
                <a:cs typeface="Arial" panose="020B0604020202020204" pitchFamily="34" charset="0"/>
              </a:rPr>
              <a:t>Certificado Digital - Prestadores de servicios</a:t>
            </a:r>
          </a:p>
        </p:txBody>
      </p:sp>
      <p:graphicFrame>
        <p:nvGraphicFramePr>
          <p:cNvPr id="5" name="Tabla 4">
            <a:extLst>
              <a:ext uri="{FF2B5EF4-FFF2-40B4-BE49-F238E27FC236}">
                <a16:creationId xmlns:a16="http://schemas.microsoft.com/office/drawing/2014/main" xmlns="" id="{5659219B-E0B0-479E-993F-22CAB8D8764D}"/>
              </a:ext>
            </a:extLst>
          </p:cNvPr>
          <p:cNvGraphicFramePr>
            <a:graphicFrameLocks noGrp="1"/>
          </p:cNvGraphicFramePr>
          <p:nvPr>
            <p:extLst>
              <p:ext uri="{D42A27DB-BD31-4B8C-83A1-F6EECF244321}">
                <p14:modId xmlns:p14="http://schemas.microsoft.com/office/powerpoint/2010/main" xmlns="" val="3410955685"/>
              </p:ext>
            </p:extLst>
          </p:nvPr>
        </p:nvGraphicFramePr>
        <p:xfrm>
          <a:off x="773906" y="1556792"/>
          <a:ext cx="7596188" cy="5232348"/>
        </p:xfrm>
        <a:graphic>
          <a:graphicData uri="http://schemas.openxmlformats.org/drawingml/2006/table">
            <a:tbl>
              <a:tblPr>
                <a:tableStyleId>{5C22544A-7EE6-4342-B048-85BDC9FD1C3A}</a:tableStyleId>
              </a:tblPr>
              <a:tblGrid>
                <a:gridCol w="3819233">
                  <a:extLst>
                    <a:ext uri="{9D8B030D-6E8A-4147-A177-3AD203B41FA5}">
                      <a16:colId xmlns:a16="http://schemas.microsoft.com/office/drawing/2014/main" xmlns="" val="3405046453"/>
                    </a:ext>
                  </a:extLst>
                </a:gridCol>
                <a:gridCol w="3776955">
                  <a:extLst>
                    <a:ext uri="{9D8B030D-6E8A-4147-A177-3AD203B41FA5}">
                      <a16:colId xmlns:a16="http://schemas.microsoft.com/office/drawing/2014/main" xmlns="" val="1543538170"/>
                    </a:ext>
                  </a:extLst>
                </a:gridCol>
              </a:tblGrid>
              <a:tr h="161626">
                <a:tc>
                  <a:txBody>
                    <a:bodyPr/>
                    <a:lstStyle/>
                    <a:p>
                      <a:pPr algn="ctr" fontAlgn="ctr"/>
                      <a:r>
                        <a:rPr lang="es-ES" sz="1100" b="1" u="none" strike="noStrike" dirty="0">
                          <a:solidFill>
                            <a:schemeClr val="accent4">
                              <a:lumMod val="75000"/>
                            </a:schemeClr>
                          </a:solidFill>
                          <a:effectLst/>
                        </a:rPr>
                        <a:t>Programa</a:t>
                      </a:r>
                      <a:endParaRPr lang="es-ES" sz="1100" b="1" i="0" u="none" strike="noStrike" dirty="0">
                        <a:solidFill>
                          <a:schemeClr val="accent4">
                            <a:lumMod val="75000"/>
                          </a:schemeClr>
                        </a:solidFill>
                        <a:effectLst/>
                        <a:latin typeface="Calibri" panose="020F0502020204030204" pitchFamily="34" charset="0"/>
                      </a:endParaRPr>
                    </a:p>
                  </a:txBody>
                  <a:tcPr marL="2104" marR="2104" marT="2104" marB="0" anchor="ctr"/>
                </a:tc>
                <a:tc>
                  <a:txBody>
                    <a:bodyPr/>
                    <a:lstStyle/>
                    <a:p>
                      <a:pPr algn="ctr" fontAlgn="ctr"/>
                      <a:r>
                        <a:rPr lang="es-ES" sz="1100" b="1" u="none" strike="noStrike" dirty="0">
                          <a:solidFill>
                            <a:schemeClr val="accent4">
                              <a:lumMod val="75000"/>
                            </a:schemeClr>
                          </a:solidFill>
                          <a:effectLst/>
                        </a:rPr>
                        <a:t>Web</a:t>
                      </a:r>
                      <a:endParaRPr lang="es-ES" sz="1100" b="1" i="0" u="none" strike="noStrike" dirty="0">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250054772"/>
                  </a:ext>
                </a:extLst>
              </a:tr>
              <a:tr h="161626">
                <a:tc>
                  <a:txBody>
                    <a:bodyPr/>
                    <a:lstStyle/>
                    <a:p>
                      <a:pPr algn="l" fontAlgn="ctr"/>
                      <a:r>
                        <a:rPr lang="es-ES" sz="1100" u="none" strike="noStrike">
                          <a:solidFill>
                            <a:schemeClr val="accent4">
                              <a:lumMod val="75000"/>
                            </a:schemeClr>
                          </a:solidFill>
                          <a:effectLst/>
                        </a:rPr>
                        <a:t>Fábrica Nacional de Moneda y Timbre (FNMT)</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www.fnmt.es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2722963885"/>
                  </a:ext>
                </a:extLst>
              </a:tr>
              <a:tr h="161626">
                <a:tc>
                  <a:txBody>
                    <a:bodyPr/>
                    <a:lstStyle/>
                    <a:p>
                      <a:pPr algn="l" fontAlgn="ctr"/>
                      <a:r>
                        <a:rPr lang="es-ES" sz="1100" u="none" strike="noStrike">
                          <a:solidFill>
                            <a:schemeClr val="accent4">
                              <a:lumMod val="75000"/>
                            </a:schemeClr>
                          </a:solidFill>
                          <a:effectLst/>
                        </a:rPr>
                        <a:t>Agència Catalana de Certificació (CATCert)</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www.aoc.cat</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1583935437"/>
                  </a:ext>
                </a:extLst>
              </a:tr>
              <a:tr h="161626">
                <a:tc>
                  <a:txBody>
                    <a:bodyPr/>
                    <a:lstStyle/>
                    <a:p>
                      <a:pPr algn="l" fontAlgn="ctr"/>
                      <a:r>
                        <a:rPr lang="es-ES" sz="1100" u="none" strike="noStrike">
                          <a:solidFill>
                            <a:schemeClr val="accent4">
                              <a:lumMod val="75000"/>
                            </a:schemeClr>
                          </a:solidFill>
                          <a:effectLst/>
                        </a:rPr>
                        <a:t>Agencia Notarial de Certificación (ANCERT).</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www.ancert.com</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3530625308"/>
                  </a:ext>
                </a:extLst>
              </a:tr>
              <a:tr h="161626">
                <a:tc>
                  <a:txBody>
                    <a:bodyPr/>
                    <a:lstStyle/>
                    <a:p>
                      <a:pPr algn="l" fontAlgn="ctr"/>
                      <a:r>
                        <a:rPr lang="es-ES" sz="1100" u="none" strike="noStrike">
                          <a:solidFill>
                            <a:schemeClr val="accent4">
                              <a:lumMod val="75000"/>
                            </a:schemeClr>
                          </a:solidFill>
                          <a:effectLst/>
                        </a:rPr>
                        <a:t>ANF Autoridad de Certificación (ANF AC)</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https://www.anf.es/es/inicio</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1307322746"/>
                  </a:ext>
                </a:extLst>
              </a:tr>
              <a:tr h="161626">
                <a:tc>
                  <a:txBody>
                    <a:bodyPr/>
                    <a:lstStyle/>
                    <a:p>
                      <a:pPr algn="l" fontAlgn="ctr"/>
                      <a:r>
                        <a:rPr lang="es-ES" sz="1100" u="none" strike="noStrike">
                          <a:solidFill>
                            <a:schemeClr val="accent4">
                              <a:lumMod val="75000"/>
                            </a:schemeClr>
                          </a:solidFill>
                          <a:effectLst/>
                        </a:rPr>
                        <a:t>Autoridad de Certificación de la Abogacía (ACA)</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https://www.abogacia.es/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1613428365"/>
                  </a:ext>
                </a:extLst>
              </a:tr>
              <a:tr h="161626">
                <a:tc>
                  <a:txBody>
                    <a:bodyPr/>
                    <a:lstStyle/>
                    <a:p>
                      <a:pPr algn="l" fontAlgn="ctr"/>
                      <a:r>
                        <a:rPr lang="es-ES" sz="1100" u="none" strike="noStrike">
                          <a:solidFill>
                            <a:schemeClr val="accent4">
                              <a:lumMod val="75000"/>
                            </a:schemeClr>
                          </a:solidFill>
                          <a:effectLst/>
                        </a:rPr>
                        <a:t>Autoridad de Certificación HealthSign</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http://www.healthsign.org/</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2625544125"/>
                  </a:ext>
                </a:extLst>
              </a:tr>
              <a:tr h="216420">
                <a:tc>
                  <a:txBody>
                    <a:bodyPr/>
                    <a:lstStyle/>
                    <a:p>
                      <a:pPr algn="l" fontAlgn="ctr"/>
                      <a:r>
                        <a:rPr lang="es-ES" sz="1100" u="none" strike="noStrike">
                          <a:solidFill>
                            <a:schemeClr val="accent4">
                              <a:lumMod val="75000"/>
                            </a:schemeClr>
                          </a:solidFill>
                          <a:effectLst/>
                        </a:rPr>
                        <a:t>Autoritat de Certificació de la Comunitat Valenciana (ACCV)</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www.accv.es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171152863"/>
                  </a:ext>
                </a:extLst>
              </a:tr>
              <a:tr h="161626">
                <a:tc>
                  <a:txBody>
                    <a:bodyPr/>
                    <a:lstStyle/>
                    <a:p>
                      <a:pPr algn="l" fontAlgn="ctr"/>
                      <a:r>
                        <a:rPr lang="es-ES" sz="1100" u="none" strike="noStrike">
                          <a:solidFill>
                            <a:schemeClr val="accent4">
                              <a:lumMod val="75000"/>
                            </a:schemeClr>
                          </a:solidFill>
                          <a:effectLst/>
                        </a:rPr>
                        <a:t>Camerfirma</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www.camerfirma.com</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2615985901"/>
                  </a:ext>
                </a:extLst>
              </a:tr>
              <a:tr h="161626">
                <a:tc>
                  <a:txBody>
                    <a:bodyPr/>
                    <a:lstStyle/>
                    <a:p>
                      <a:pPr algn="l" fontAlgn="ctr"/>
                      <a:r>
                        <a:rPr lang="es-ES" sz="1100" u="none" strike="noStrike">
                          <a:solidFill>
                            <a:schemeClr val="accent4">
                              <a:lumMod val="75000"/>
                            </a:schemeClr>
                          </a:solidFill>
                          <a:effectLst/>
                        </a:rPr>
                        <a:t>EDICOM</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http://acedicom.edicomgroup.com</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3667769202"/>
                  </a:ext>
                </a:extLst>
              </a:tr>
              <a:tr h="161626">
                <a:tc>
                  <a:txBody>
                    <a:bodyPr/>
                    <a:lstStyle/>
                    <a:p>
                      <a:pPr algn="l" fontAlgn="ctr"/>
                      <a:r>
                        <a:rPr lang="es-ES" sz="1100" u="none" strike="noStrike">
                          <a:solidFill>
                            <a:schemeClr val="accent4">
                              <a:lumMod val="75000"/>
                            </a:schemeClr>
                          </a:solidFill>
                          <a:effectLst/>
                        </a:rPr>
                        <a:t>Firma Profesional</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www.firmaprofesional.com</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4127763572"/>
                  </a:ext>
                </a:extLst>
              </a:tr>
              <a:tr h="216420">
                <a:tc>
                  <a:txBody>
                    <a:bodyPr/>
                    <a:lstStyle/>
                    <a:p>
                      <a:pPr algn="l" fontAlgn="ctr"/>
                      <a:r>
                        <a:rPr lang="es-ES" sz="1100" u="none" strike="noStrike">
                          <a:solidFill>
                            <a:schemeClr val="accent4">
                              <a:lumMod val="75000"/>
                            </a:schemeClr>
                          </a:solidFill>
                          <a:effectLst/>
                        </a:rPr>
                        <a:t>IZENPE</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https://servicios.izenpe.com/home/mostrarWelcome.do</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2519595496"/>
                  </a:ext>
                </a:extLst>
              </a:tr>
              <a:tr h="161626">
                <a:tc>
                  <a:txBody>
                    <a:bodyPr/>
                    <a:lstStyle/>
                    <a:p>
                      <a:pPr algn="l" fontAlgn="ctr"/>
                      <a:r>
                        <a:rPr lang="es-ES" sz="1100" u="none" strike="noStrike">
                          <a:solidFill>
                            <a:schemeClr val="accent4">
                              <a:lumMod val="75000"/>
                            </a:schemeClr>
                          </a:solidFill>
                          <a:effectLst/>
                        </a:rPr>
                        <a:t>AC ABOGACÍA</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www.acabogacia.org</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1673684842"/>
                  </a:ext>
                </a:extLst>
              </a:tr>
              <a:tr h="161626">
                <a:tc>
                  <a:txBody>
                    <a:bodyPr/>
                    <a:lstStyle/>
                    <a:p>
                      <a:pPr algn="l" fontAlgn="ctr"/>
                      <a:r>
                        <a:rPr lang="es-ES" sz="1100" u="none" strike="noStrike">
                          <a:solidFill>
                            <a:schemeClr val="accent4">
                              <a:lumMod val="75000"/>
                            </a:schemeClr>
                          </a:solidFill>
                          <a:effectLst/>
                        </a:rPr>
                        <a:t>CERES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www.cert.fnmt.es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4144976993"/>
                  </a:ext>
                </a:extLst>
              </a:tr>
              <a:tr h="216420">
                <a:tc>
                  <a:txBody>
                    <a:bodyPr/>
                    <a:lstStyle/>
                    <a:p>
                      <a:pPr algn="l" fontAlgn="ctr"/>
                      <a:r>
                        <a:rPr lang="es-ES" sz="1100" u="none" strike="noStrike">
                          <a:solidFill>
                            <a:schemeClr val="accent4">
                              <a:lumMod val="75000"/>
                            </a:schemeClr>
                          </a:solidFill>
                          <a:effectLst/>
                        </a:rPr>
                        <a:t>Coloriuris, Prestador de Servicios de Confianza (CIPSC)</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www.coloriuris.net</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2642706655"/>
                  </a:ext>
                </a:extLst>
              </a:tr>
              <a:tr h="161626">
                <a:tc>
                  <a:txBody>
                    <a:bodyPr/>
                    <a:lstStyle/>
                    <a:p>
                      <a:pPr algn="l" fontAlgn="ctr"/>
                      <a:r>
                        <a:rPr lang="es-ES" sz="1100" u="none" strike="noStrike">
                          <a:solidFill>
                            <a:schemeClr val="accent4">
                              <a:lumMod val="75000"/>
                            </a:schemeClr>
                          </a:solidFill>
                          <a:effectLst/>
                        </a:rPr>
                        <a:t>Dirección General de la Policía</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www.dnielectronico.es/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1396037420"/>
                  </a:ext>
                </a:extLst>
              </a:tr>
              <a:tr h="161626">
                <a:tc>
                  <a:txBody>
                    <a:bodyPr/>
                    <a:lstStyle/>
                    <a:p>
                      <a:pPr algn="l" fontAlgn="ctr"/>
                      <a:r>
                        <a:rPr lang="es-ES" sz="1100" u="none" strike="noStrike">
                          <a:solidFill>
                            <a:schemeClr val="accent4">
                              <a:lumMod val="75000"/>
                            </a:schemeClr>
                          </a:solidFill>
                          <a:effectLst/>
                        </a:rPr>
                        <a:t>ESFIRMA</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www.esfirma.com</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3800785053"/>
                  </a:ext>
                </a:extLst>
              </a:tr>
              <a:tr h="161626">
                <a:tc>
                  <a:txBody>
                    <a:bodyPr/>
                    <a:lstStyle/>
                    <a:p>
                      <a:pPr algn="l" fontAlgn="ctr"/>
                      <a:r>
                        <a:rPr lang="es-ES" sz="1100" u="none" strike="noStrike">
                          <a:solidFill>
                            <a:schemeClr val="accent4">
                              <a:lumMod val="75000"/>
                            </a:schemeClr>
                          </a:solidFill>
                          <a:effectLst/>
                        </a:rPr>
                        <a:t>Gerencia de Informática de la Seguridad Social</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www.seg-social.es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4280480784"/>
                  </a:ext>
                </a:extLst>
              </a:tr>
              <a:tr h="161626">
                <a:tc>
                  <a:txBody>
                    <a:bodyPr/>
                    <a:lstStyle/>
                    <a:p>
                      <a:pPr algn="l" fontAlgn="ctr"/>
                      <a:r>
                        <a:rPr lang="es-ES" sz="1100" u="none" strike="noStrike">
                          <a:solidFill>
                            <a:schemeClr val="accent4">
                              <a:lumMod val="75000"/>
                            </a:schemeClr>
                          </a:solidFill>
                          <a:effectLst/>
                        </a:rPr>
                        <a:t>IVNOSYS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http://www.ivnosys.com</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4280772467"/>
                  </a:ext>
                </a:extLst>
              </a:tr>
              <a:tr h="161626">
                <a:tc>
                  <a:txBody>
                    <a:bodyPr/>
                    <a:lstStyle/>
                    <a:p>
                      <a:pPr algn="l" fontAlgn="ctr"/>
                      <a:r>
                        <a:rPr lang="es-ES" sz="1100" u="none" strike="noStrike">
                          <a:solidFill>
                            <a:schemeClr val="accent4">
                              <a:lumMod val="75000"/>
                            </a:schemeClr>
                          </a:solidFill>
                          <a:effectLst/>
                        </a:rPr>
                        <a:t>Izenpe, S.A.</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www.izenpe.eus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4235822483"/>
                  </a:ext>
                </a:extLst>
              </a:tr>
              <a:tr h="161626">
                <a:tc>
                  <a:txBody>
                    <a:bodyPr/>
                    <a:lstStyle/>
                    <a:p>
                      <a:pPr algn="l" fontAlgn="ctr"/>
                      <a:r>
                        <a:rPr lang="es-ES" sz="1100" u="none" strike="noStrike">
                          <a:solidFill>
                            <a:schemeClr val="accent4">
                              <a:lumMod val="75000"/>
                            </a:schemeClr>
                          </a:solidFill>
                          <a:effectLst/>
                        </a:rPr>
                        <a:t>Lleida.net</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www.lleida.net</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1082532214"/>
                  </a:ext>
                </a:extLst>
              </a:tr>
              <a:tr h="161626">
                <a:tc>
                  <a:txBody>
                    <a:bodyPr/>
                    <a:lstStyle/>
                    <a:p>
                      <a:pPr algn="l" fontAlgn="ctr"/>
                      <a:r>
                        <a:rPr lang="es-ES" sz="1100" u="none" strike="noStrike">
                          <a:solidFill>
                            <a:schemeClr val="accent4">
                              <a:lumMod val="75000"/>
                            </a:schemeClr>
                          </a:solidFill>
                          <a:effectLst/>
                        </a:rPr>
                        <a:t>Logalty Servicios de Tercero de Confianza S.L.</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http://www.logalty.com/</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1036688367"/>
                  </a:ext>
                </a:extLst>
              </a:tr>
              <a:tr h="161626">
                <a:tc>
                  <a:txBody>
                    <a:bodyPr/>
                    <a:lstStyle/>
                    <a:p>
                      <a:pPr algn="l" fontAlgn="ctr"/>
                      <a:r>
                        <a:rPr lang="es-ES" sz="1100" u="none" strike="noStrike">
                          <a:solidFill>
                            <a:schemeClr val="accent4">
                              <a:lumMod val="75000"/>
                            </a:schemeClr>
                          </a:solidFill>
                          <a:effectLst/>
                        </a:rPr>
                        <a:t>Ministerio de Defensa de España</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www.mde.es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3284289560"/>
                  </a:ext>
                </a:extLst>
              </a:tr>
              <a:tr h="161626">
                <a:tc>
                  <a:txBody>
                    <a:bodyPr/>
                    <a:lstStyle/>
                    <a:p>
                      <a:pPr algn="l" fontAlgn="ctr"/>
                      <a:r>
                        <a:rPr lang="es-ES" sz="1100" u="none" strike="noStrike">
                          <a:solidFill>
                            <a:schemeClr val="accent4">
                              <a:lumMod val="75000"/>
                            </a:schemeClr>
                          </a:solidFill>
                          <a:effectLst/>
                        </a:rPr>
                        <a:t>Prestador de Servicios de Confianza MEYSS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https://ca.empleo.gob.es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1642483757"/>
                  </a:ext>
                </a:extLst>
              </a:tr>
              <a:tr h="161626">
                <a:tc>
                  <a:txBody>
                    <a:bodyPr/>
                    <a:lstStyle/>
                    <a:p>
                      <a:pPr algn="l" fontAlgn="ctr"/>
                      <a:r>
                        <a:rPr lang="es-ES" sz="1100" u="none" strike="noStrike">
                          <a:solidFill>
                            <a:schemeClr val="accent4">
                              <a:lumMod val="75000"/>
                            </a:schemeClr>
                          </a:solidFill>
                          <a:effectLst/>
                        </a:rPr>
                        <a:t>REGISTRADORES DE ESPAÑA</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www.registradores.org</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2894928120"/>
                  </a:ext>
                </a:extLst>
              </a:tr>
              <a:tr h="161626">
                <a:tc>
                  <a:txBody>
                    <a:bodyPr/>
                    <a:lstStyle/>
                    <a:p>
                      <a:pPr algn="l" fontAlgn="ctr"/>
                      <a:r>
                        <a:rPr lang="es-ES" sz="1100" u="none" strike="noStrike">
                          <a:solidFill>
                            <a:schemeClr val="accent4">
                              <a:lumMod val="75000"/>
                            </a:schemeClr>
                          </a:solidFill>
                          <a:effectLst/>
                        </a:rPr>
                        <a:t>SIA</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https://psc.sia.es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3690288946"/>
                  </a:ext>
                </a:extLst>
              </a:tr>
              <a:tr h="161626">
                <a:tc>
                  <a:txBody>
                    <a:bodyPr/>
                    <a:lstStyle/>
                    <a:p>
                      <a:pPr algn="l" fontAlgn="ctr"/>
                      <a:r>
                        <a:rPr lang="es-ES" sz="1100" u="none" strike="noStrike">
                          <a:solidFill>
                            <a:schemeClr val="accent4">
                              <a:lumMod val="75000"/>
                            </a:schemeClr>
                          </a:solidFill>
                          <a:effectLst/>
                        </a:rPr>
                        <a:t>Signaturit</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https://www.signaturit.com/es</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3750807000"/>
                  </a:ext>
                </a:extLst>
              </a:tr>
              <a:tr h="161626">
                <a:tc>
                  <a:txBody>
                    <a:bodyPr/>
                    <a:lstStyle/>
                    <a:p>
                      <a:pPr algn="l" fontAlgn="ctr"/>
                      <a:r>
                        <a:rPr lang="es-ES" sz="1100" u="none" strike="noStrike">
                          <a:solidFill>
                            <a:schemeClr val="accent4">
                              <a:lumMod val="75000"/>
                            </a:schemeClr>
                          </a:solidFill>
                          <a:effectLst/>
                        </a:rPr>
                        <a:t>SIGNE Autoridad de Certificación</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www.signe.es/signe-ac</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476166732"/>
                  </a:ext>
                </a:extLst>
              </a:tr>
              <a:tr h="161626">
                <a:tc>
                  <a:txBody>
                    <a:bodyPr/>
                    <a:lstStyle/>
                    <a:p>
                      <a:pPr algn="l" fontAlgn="ctr"/>
                      <a:r>
                        <a:rPr lang="es-ES" sz="1100" u="none" strike="noStrike" dirty="0">
                          <a:solidFill>
                            <a:schemeClr val="accent4">
                              <a:lumMod val="75000"/>
                            </a:schemeClr>
                          </a:solidFill>
                          <a:effectLst/>
                        </a:rPr>
                        <a:t>UANATACA</a:t>
                      </a:r>
                      <a:endParaRPr lang="es-ES" sz="1100" b="0" i="0" u="none" strike="noStrike" dirty="0">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a:solidFill>
                            <a:schemeClr val="accent4">
                              <a:lumMod val="75000"/>
                            </a:schemeClr>
                          </a:solidFill>
                          <a:effectLst/>
                        </a:rPr>
                        <a:t>www.uanataca.com</a:t>
                      </a:r>
                      <a:endParaRPr lang="es-ES" sz="1100" b="0" i="0" u="none" strike="noStrike">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3070211076"/>
                  </a:ext>
                </a:extLst>
              </a:tr>
              <a:tr h="161626">
                <a:tc>
                  <a:txBody>
                    <a:bodyPr/>
                    <a:lstStyle/>
                    <a:p>
                      <a:pPr algn="l" fontAlgn="ctr"/>
                      <a:r>
                        <a:rPr lang="es-ES" sz="1100" u="none" strike="noStrike" dirty="0" err="1">
                          <a:solidFill>
                            <a:schemeClr val="accent4">
                              <a:lumMod val="75000"/>
                            </a:schemeClr>
                          </a:solidFill>
                          <a:effectLst/>
                        </a:rPr>
                        <a:t>vinCAsign</a:t>
                      </a:r>
                      <a:endParaRPr lang="es-ES" sz="1100" b="0" i="0" u="none" strike="noStrike" dirty="0">
                        <a:solidFill>
                          <a:schemeClr val="accent4">
                            <a:lumMod val="75000"/>
                          </a:schemeClr>
                        </a:solidFill>
                        <a:effectLst/>
                        <a:latin typeface="Calibri" panose="020F0502020204030204" pitchFamily="34" charset="0"/>
                      </a:endParaRPr>
                    </a:p>
                  </a:txBody>
                  <a:tcPr marL="2104" marR="2104" marT="2104" marB="0" anchor="ctr"/>
                </a:tc>
                <a:tc>
                  <a:txBody>
                    <a:bodyPr/>
                    <a:lstStyle/>
                    <a:p>
                      <a:pPr algn="l" fontAlgn="ctr"/>
                      <a:r>
                        <a:rPr lang="es-ES" sz="1100" u="none" strike="noStrike" dirty="0">
                          <a:solidFill>
                            <a:schemeClr val="accent4">
                              <a:lumMod val="75000"/>
                            </a:schemeClr>
                          </a:solidFill>
                          <a:effectLst/>
                        </a:rPr>
                        <a:t>www.vincasign.net</a:t>
                      </a:r>
                      <a:endParaRPr lang="es-ES" sz="1100" b="0" i="0" u="none" strike="noStrike" dirty="0">
                        <a:solidFill>
                          <a:schemeClr val="accent4">
                            <a:lumMod val="75000"/>
                          </a:schemeClr>
                        </a:solidFill>
                        <a:effectLst/>
                        <a:latin typeface="Calibri" panose="020F0502020204030204" pitchFamily="34" charset="0"/>
                      </a:endParaRPr>
                    </a:p>
                  </a:txBody>
                  <a:tcPr marL="2104" marR="2104" marT="2104" marB="0" anchor="ctr"/>
                </a:tc>
                <a:extLst>
                  <a:ext uri="{0D108BD9-81ED-4DB2-BD59-A6C34878D82A}">
                    <a16:rowId xmlns:a16="http://schemas.microsoft.com/office/drawing/2014/main" xmlns="" val="3294527058"/>
                  </a:ext>
                </a:extLst>
              </a:tr>
            </a:tbl>
          </a:graphicData>
        </a:graphic>
      </p:graphicFrame>
    </p:spTree>
    <p:extLst>
      <p:ext uri="{BB962C8B-B14F-4D97-AF65-F5344CB8AC3E}">
        <p14:creationId xmlns:p14="http://schemas.microsoft.com/office/powerpoint/2010/main" xmlns="" val="239348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67544"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rPr>
              <a:t>Certificado Digital – Gestión Interna</a:t>
            </a:r>
          </a:p>
        </p:txBody>
      </p:sp>
      <p:graphicFrame>
        <p:nvGraphicFramePr>
          <p:cNvPr id="3" name="Diagrama 2">
            <a:extLst>
              <a:ext uri="{FF2B5EF4-FFF2-40B4-BE49-F238E27FC236}">
                <a16:creationId xmlns:a16="http://schemas.microsoft.com/office/drawing/2014/main" xmlns="" id="{C34CF447-0618-42C3-BE71-AB1E0D8F5067}"/>
              </a:ext>
            </a:extLst>
          </p:cNvPr>
          <p:cNvGraphicFramePr/>
          <p:nvPr>
            <p:extLst>
              <p:ext uri="{D42A27DB-BD31-4B8C-83A1-F6EECF244321}">
                <p14:modId xmlns:p14="http://schemas.microsoft.com/office/powerpoint/2010/main" xmlns="" val="2999550726"/>
              </p:ext>
            </p:extLst>
          </p:nvPr>
        </p:nvGraphicFramePr>
        <p:xfrm>
          <a:off x="2081334" y="1700808"/>
          <a:ext cx="686442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xmlns="" id="{631D9846-5393-4FC7-A56A-EB4723123FEC}"/>
              </a:ext>
            </a:extLst>
          </p:cNvPr>
          <p:cNvPicPr>
            <a:picLocks noChangeAspect="1"/>
          </p:cNvPicPr>
          <p:nvPr/>
        </p:nvPicPr>
        <p:blipFill>
          <a:blip r:embed="rId7" cstate="print"/>
          <a:stretch>
            <a:fillRect/>
          </a:stretch>
        </p:blipFill>
        <p:spPr>
          <a:xfrm>
            <a:off x="534840" y="3395612"/>
            <a:ext cx="1553479" cy="1362919"/>
          </a:xfrm>
          <a:prstGeom prst="rect">
            <a:avLst/>
          </a:prstGeom>
        </p:spPr>
      </p:pic>
    </p:spTree>
    <p:extLst>
      <p:ext uri="{BB962C8B-B14F-4D97-AF65-F5344CB8AC3E}">
        <p14:creationId xmlns:p14="http://schemas.microsoft.com/office/powerpoint/2010/main" xmlns="" val="4060277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400" b="1" i="0" kern="0" dirty="0">
                <a:latin typeface="+mn-lt"/>
              </a:rPr>
              <a:t>Certificado Digital – Gestión Interna</a:t>
            </a:r>
          </a:p>
        </p:txBody>
      </p:sp>
      <p:sp>
        <p:nvSpPr>
          <p:cNvPr id="4" name="Rectángulo 3">
            <a:extLst>
              <a:ext uri="{FF2B5EF4-FFF2-40B4-BE49-F238E27FC236}">
                <a16:creationId xmlns:a16="http://schemas.microsoft.com/office/drawing/2014/main" xmlns="" id="{67E25DF2-9DA5-4417-8241-1A92EAF50108}"/>
              </a:ext>
            </a:extLst>
          </p:cNvPr>
          <p:cNvSpPr/>
          <p:nvPr/>
        </p:nvSpPr>
        <p:spPr>
          <a:xfrm>
            <a:off x="1650228" y="1991124"/>
            <a:ext cx="2057675" cy="1169551"/>
          </a:xfrm>
          <a:prstGeom prst="rect">
            <a:avLst/>
          </a:prstGeom>
        </p:spPr>
        <p:txBody>
          <a:bodyPr wrap="square">
            <a:spAutoFit/>
          </a:bodyPr>
          <a:lstStyle/>
          <a:p>
            <a:r>
              <a:rPr lang="es-ES" sz="1400" dirty="0">
                <a:solidFill>
                  <a:srgbClr val="006298"/>
                </a:solidFill>
                <a:latin typeface="+mn-lt"/>
              </a:rPr>
              <a:t>Los certificados habitualmente se instalan en las estaciones de trabajo (</a:t>
            </a:r>
            <a:r>
              <a:rPr lang="es-ES" sz="1400" dirty="0" err="1">
                <a:solidFill>
                  <a:srgbClr val="006298"/>
                </a:solidFill>
                <a:latin typeface="+mn-lt"/>
              </a:rPr>
              <a:t>PC,s</a:t>
            </a:r>
            <a:r>
              <a:rPr lang="es-ES" sz="1400" dirty="0">
                <a:solidFill>
                  <a:srgbClr val="006298"/>
                </a:solidFill>
                <a:latin typeface="+mn-lt"/>
              </a:rPr>
              <a:t> / Portátiles….</a:t>
            </a:r>
          </a:p>
        </p:txBody>
      </p:sp>
      <p:sp>
        <p:nvSpPr>
          <p:cNvPr id="6" name="Rectángulo 5">
            <a:extLst>
              <a:ext uri="{FF2B5EF4-FFF2-40B4-BE49-F238E27FC236}">
                <a16:creationId xmlns:a16="http://schemas.microsoft.com/office/drawing/2014/main" xmlns="" id="{D3354B7C-F2A7-47F2-9D1D-AD6412E77946}"/>
              </a:ext>
            </a:extLst>
          </p:cNvPr>
          <p:cNvSpPr/>
          <p:nvPr/>
        </p:nvSpPr>
        <p:spPr>
          <a:xfrm>
            <a:off x="3338138" y="3423319"/>
            <a:ext cx="2184464" cy="954107"/>
          </a:xfrm>
          <a:prstGeom prst="rect">
            <a:avLst/>
          </a:prstGeom>
        </p:spPr>
        <p:txBody>
          <a:bodyPr wrap="square">
            <a:spAutoFit/>
          </a:bodyPr>
          <a:lstStyle/>
          <a:p>
            <a:r>
              <a:rPr lang="es-ES" sz="1400" dirty="0">
                <a:solidFill>
                  <a:srgbClr val="006298"/>
                </a:solidFill>
                <a:latin typeface="+mn-lt"/>
              </a:rPr>
              <a:t>Incapacidad de ejercer el control sobre las copias de dispositivos distribuidos</a:t>
            </a:r>
          </a:p>
        </p:txBody>
      </p:sp>
      <p:sp>
        <p:nvSpPr>
          <p:cNvPr id="7" name="Rectángulo 6">
            <a:extLst>
              <a:ext uri="{FF2B5EF4-FFF2-40B4-BE49-F238E27FC236}">
                <a16:creationId xmlns:a16="http://schemas.microsoft.com/office/drawing/2014/main" xmlns="" id="{6B1A9162-1A7F-4228-97E9-774101D0D78B}"/>
              </a:ext>
            </a:extLst>
          </p:cNvPr>
          <p:cNvSpPr/>
          <p:nvPr/>
        </p:nvSpPr>
        <p:spPr>
          <a:xfrm>
            <a:off x="5576168" y="4592870"/>
            <a:ext cx="2956272" cy="738664"/>
          </a:xfrm>
          <a:prstGeom prst="rect">
            <a:avLst/>
          </a:prstGeom>
        </p:spPr>
        <p:txBody>
          <a:bodyPr wrap="square">
            <a:spAutoFit/>
          </a:bodyPr>
          <a:lstStyle/>
          <a:p>
            <a:r>
              <a:rPr lang="es-ES" sz="1400" dirty="0">
                <a:solidFill>
                  <a:srgbClr val="006298"/>
                </a:solidFill>
                <a:latin typeface="+mn-lt"/>
              </a:rPr>
              <a:t>Suplantación de identidad. Uso fraudulento.</a:t>
            </a:r>
          </a:p>
          <a:p>
            <a:r>
              <a:rPr lang="es-ES" sz="1400" dirty="0">
                <a:solidFill>
                  <a:srgbClr val="006298"/>
                </a:solidFill>
                <a:latin typeface="+mn-lt"/>
              </a:rPr>
              <a:t>Falta de auditoria y control de uso.</a:t>
            </a:r>
          </a:p>
        </p:txBody>
      </p:sp>
      <p:pic>
        <p:nvPicPr>
          <p:cNvPr id="2" name="Imagen 1">
            <a:extLst>
              <a:ext uri="{FF2B5EF4-FFF2-40B4-BE49-F238E27FC236}">
                <a16:creationId xmlns:a16="http://schemas.microsoft.com/office/drawing/2014/main" xmlns="" id="{A06F7A7D-4F87-4698-868F-6FB607C92723}"/>
              </a:ext>
            </a:extLst>
          </p:cNvPr>
          <p:cNvPicPr>
            <a:picLocks noChangeAspect="1"/>
          </p:cNvPicPr>
          <p:nvPr/>
        </p:nvPicPr>
        <p:blipFill>
          <a:blip r:embed="rId2" cstate="print"/>
          <a:stretch>
            <a:fillRect/>
          </a:stretch>
        </p:blipFill>
        <p:spPr>
          <a:xfrm>
            <a:off x="360269" y="2970967"/>
            <a:ext cx="1406459" cy="1406459"/>
          </a:xfrm>
          <a:prstGeom prst="rect">
            <a:avLst/>
          </a:prstGeom>
        </p:spPr>
      </p:pic>
      <p:pic>
        <p:nvPicPr>
          <p:cNvPr id="3" name="Imagen 2">
            <a:extLst>
              <a:ext uri="{FF2B5EF4-FFF2-40B4-BE49-F238E27FC236}">
                <a16:creationId xmlns:a16="http://schemas.microsoft.com/office/drawing/2014/main" xmlns="" id="{CA764F60-28A8-4412-8F1B-1D55869C5DED}"/>
              </a:ext>
            </a:extLst>
          </p:cNvPr>
          <p:cNvPicPr>
            <a:picLocks noChangeAspect="1"/>
          </p:cNvPicPr>
          <p:nvPr/>
        </p:nvPicPr>
        <p:blipFill>
          <a:blip r:embed="rId3" cstate="print"/>
          <a:stretch>
            <a:fillRect/>
          </a:stretch>
        </p:blipFill>
        <p:spPr>
          <a:xfrm>
            <a:off x="2732818" y="4592870"/>
            <a:ext cx="1714500" cy="666750"/>
          </a:xfrm>
          <a:prstGeom prst="rect">
            <a:avLst/>
          </a:prstGeom>
        </p:spPr>
      </p:pic>
      <p:pic>
        <p:nvPicPr>
          <p:cNvPr id="9" name="Imagen 8">
            <a:extLst>
              <a:ext uri="{FF2B5EF4-FFF2-40B4-BE49-F238E27FC236}">
                <a16:creationId xmlns:a16="http://schemas.microsoft.com/office/drawing/2014/main" xmlns="" id="{54A534E2-0421-4AE5-9553-7966FC7C8B19}"/>
              </a:ext>
            </a:extLst>
          </p:cNvPr>
          <p:cNvPicPr>
            <a:picLocks noChangeAspect="1"/>
          </p:cNvPicPr>
          <p:nvPr/>
        </p:nvPicPr>
        <p:blipFill>
          <a:blip r:embed="rId4" cstate="print"/>
          <a:stretch>
            <a:fillRect/>
          </a:stretch>
        </p:blipFill>
        <p:spPr>
          <a:xfrm>
            <a:off x="5589020" y="5733256"/>
            <a:ext cx="2057675" cy="857365"/>
          </a:xfrm>
          <a:prstGeom prst="rect">
            <a:avLst/>
          </a:prstGeom>
        </p:spPr>
      </p:pic>
      <p:sp>
        <p:nvSpPr>
          <p:cNvPr id="16" name="Flecha: cheurón 15">
            <a:extLst>
              <a:ext uri="{FF2B5EF4-FFF2-40B4-BE49-F238E27FC236}">
                <a16:creationId xmlns:a16="http://schemas.microsoft.com/office/drawing/2014/main" xmlns="" id="{8DE13CE8-0544-4A7B-B4E3-309910C8EF6C}"/>
              </a:ext>
            </a:extLst>
          </p:cNvPr>
          <p:cNvSpPr/>
          <p:nvPr/>
        </p:nvSpPr>
        <p:spPr>
          <a:xfrm>
            <a:off x="1673787" y="1570115"/>
            <a:ext cx="1680603" cy="432048"/>
          </a:xfrm>
          <a:prstGeom prst="chevro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1400" dirty="0">
                <a:solidFill>
                  <a:sysClr val="windowText" lastClr="000000"/>
                </a:solidFill>
                <a:effectLst>
                  <a:outerShdw blurRad="38100" dist="38100" dir="2700000" algn="tl">
                    <a:srgbClr val="000000">
                      <a:alpha val="43137"/>
                    </a:srgbClr>
                  </a:outerShdw>
                </a:effectLst>
              </a:rPr>
              <a:t>PROBLEMA</a:t>
            </a:r>
          </a:p>
        </p:txBody>
      </p:sp>
      <p:sp>
        <p:nvSpPr>
          <p:cNvPr id="17" name="Flecha: cheurón 16">
            <a:extLst>
              <a:ext uri="{FF2B5EF4-FFF2-40B4-BE49-F238E27FC236}">
                <a16:creationId xmlns:a16="http://schemas.microsoft.com/office/drawing/2014/main" xmlns="" id="{D466C543-63F7-44A0-9411-9B70DE968410}"/>
              </a:ext>
            </a:extLst>
          </p:cNvPr>
          <p:cNvSpPr/>
          <p:nvPr/>
        </p:nvSpPr>
        <p:spPr>
          <a:xfrm>
            <a:off x="3590068" y="3013348"/>
            <a:ext cx="1680603" cy="432048"/>
          </a:xfrm>
          <a:prstGeom prst="chevro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1400" dirty="0">
                <a:solidFill>
                  <a:sysClr val="windowText" lastClr="000000"/>
                </a:solidFill>
                <a:effectLst>
                  <a:outerShdw blurRad="38100" dist="38100" dir="2700000" algn="tl">
                    <a:srgbClr val="000000">
                      <a:alpha val="43137"/>
                    </a:srgbClr>
                  </a:outerShdw>
                </a:effectLst>
              </a:rPr>
              <a:t>RIESGO</a:t>
            </a:r>
          </a:p>
        </p:txBody>
      </p:sp>
      <p:sp>
        <p:nvSpPr>
          <p:cNvPr id="18" name="Flecha: cheurón 17">
            <a:extLst>
              <a:ext uri="{FF2B5EF4-FFF2-40B4-BE49-F238E27FC236}">
                <a16:creationId xmlns:a16="http://schemas.microsoft.com/office/drawing/2014/main" xmlns="" id="{54337815-1640-4331-A706-906CF51709A0}"/>
              </a:ext>
            </a:extLst>
          </p:cNvPr>
          <p:cNvSpPr/>
          <p:nvPr/>
        </p:nvSpPr>
        <p:spPr>
          <a:xfrm>
            <a:off x="5699903" y="4008093"/>
            <a:ext cx="2184465" cy="432048"/>
          </a:xfrm>
          <a:prstGeom prst="chevro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1400" dirty="0">
                <a:solidFill>
                  <a:sysClr val="windowText" lastClr="000000"/>
                </a:solidFill>
                <a:effectLst>
                  <a:outerShdw blurRad="38100" dist="38100" dir="2700000" algn="tl">
                    <a:srgbClr val="000000">
                      <a:alpha val="43137"/>
                    </a:srgbClr>
                  </a:outerShdw>
                </a:effectLst>
              </a:rPr>
              <a:t>CONSECUENCIA</a:t>
            </a:r>
          </a:p>
        </p:txBody>
      </p:sp>
    </p:spTree>
    <p:extLst>
      <p:ext uri="{BB962C8B-B14F-4D97-AF65-F5344CB8AC3E}">
        <p14:creationId xmlns:p14="http://schemas.microsoft.com/office/powerpoint/2010/main" xmlns="" val="1663430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Identidad Digital</a:t>
            </a:r>
          </a:p>
        </p:txBody>
      </p:sp>
      <p:sp>
        <p:nvSpPr>
          <p:cNvPr id="3" name="Rectángulo 2">
            <a:extLst>
              <a:ext uri="{FF2B5EF4-FFF2-40B4-BE49-F238E27FC236}">
                <a16:creationId xmlns:a16="http://schemas.microsoft.com/office/drawing/2014/main" xmlns="" id="{55A111CC-9C94-4DBF-8CA2-612708BA302C}"/>
              </a:ext>
            </a:extLst>
          </p:cNvPr>
          <p:cNvSpPr/>
          <p:nvPr/>
        </p:nvSpPr>
        <p:spPr>
          <a:xfrm>
            <a:off x="827584" y="1913647"/>
            <a:ext cx="3024336" cy="646331"/>
          </a:xfrm>
          <a:prstGeom prst="rect">
            <a:avLst/>
          </a:prstGeom>
        </p:spPr>
        <p:txBody>
          <a:bodyPr wrap="square">
            <a:spAutoFit/>
          </a:bodyPr>
          <a:lstStyle/>
          <a:p>
            <a:pPr algn="ctr"/>
            <a:r>
              <a:rPr lang="es-ES" dirty="0">
                <a:solidFill>
                  <a:srgbClr val="006298"/>
                </a:solidFill>
                <a:cs typeface="Arial" panose="020B0604020202020204" pitchFamily="34" charset="0"/>
              </a:rPr>
              <a:t>La identidad digital no tiene reconocimiento legal</a:t>
            </a:r>
          </a:p>
        </p:txBody>
      </p:sp>
      <p:sp>
        <p:nvSpPr>
          <p:cNvPr id="6" name="Rectángulo 5">
            <a:extLst>
              <a:ext uri="{FF2B5EF4-FFF2-40B4-BE49-F238E27FC236}">
                <a16:creationId xmlns:a16="http://schemas.microsoft.com/office/drawing/2014/main" xmlns="" id="{56901ED4-2925-41CB-BCC3-7D6228FCD249}"/>
              </a:ext>
            </a:extLst>
          </p:cNvPr>
          <p:cNvSpPr/>
          <p:nvPr/>
        </p:nvSpPr>
        <p:spPr>
          <a:xfrm>
            <a:off x="1115616" y="4797152"/>
            <a:ext cx="7056858" cy="1754326"/>
          </a:xfrm>
          <a:prstGeom prst="rect">
            <a:avLst/>
          </a:prstGeom>
        </p:spPr>
        <p:txBody>
          <a:bodyPr wrap="square">
            <a:spAutoFit/>
          </a:bodyPr>
          <a:lstStyle/>
          <a:p>
            <a:r>
              <a:rPr lang="es-ES" i="1" dirty="0">
                <a:solidFill>
                  <a:srgbClr val="006298"/>
                </a:solidFill>
                <a:cs typeface="Arial" panose="020B0604020202020204" pitchFamily="34" charset="0"/>
              </a:rPr>
              <a:t>El derecho a la dignidad de la persona, al honor, a la intimidad personal y a la propia imagen. </a:t>
            </a:r>
          </a:p>
          <a:p>
            <a:endParaRPr lang="es-ES" i="1" dirty="0">
              <a:solidFill>
                <a:srgbClr val="006298"/>
              </a:solidFill>
              <a:cs typeface="Arial" panose="020B0604020202020204" pitchFamily="34" charset="0"/>
            </a:endParaRPr>
          </a:p>
          <a:p>
            <a:r>
              <a:rPr lang="es-ES" i="1" dirty="0">
                <a:solidFill>
                  <a:srgbClr val="006298"/>
                </a:solidFill>
                <a:cs typeface="Arial" panose="020B0604020202020204" pitchFamily="34" charset="0"/>
              </a:rPr>
              <a:t>Todos ellos se recogen a nivel internacional en la Declaración Universal de los Derechos Humanos (artículo 12) y el Convenio Europeo de Derechos Humanos (artículo 8).</a:t>
            </a:r>
          </a:p>
        </p:txBody>
      </p:sp>
      <p:sp>
        <p:nvSpPr>
          <p:cNvPr id="7" name="Rectángulo 6">
            <a:extLst>
              <a:ext uri="{FF2B5EF4-FFF2-40B4-BE49-F238E27FC236}">
                <a16:creationId xmlns:a16="http://schemas.microsoft.com/office/drawing/2014/main" xmlns="" id="{154C8AA5-6583-4AE7-83C3-42B728E955AB}"/>
              </a:ext>
            </a:extLst>
          </p:cNvPr>
          <p:cNvSpPr/>
          <p:nvPr/>
        </p:nvSpPr>
        <p:spPr>
          <a:xfrm>
            <a:off x="2411760" y="3038618"/>
            <a:ext cx="4572000" cy="923330"/>
          </a:xfrm>
          <a:prstGeom prst="rect">
            <a:avLst/>
          </a:prstGeom>
        </p:spPr>
        <p:txBody>
          <a:bodyPr>
            <a:spAutoFit/>
          </a:bodyPr>
          <a:lstStyle/>
          <a:p>
            <a:r>
              <a:rPr lang="es-ES" dirty="0">
                <a:solidFill>
                  <a:srgbClr val="006298"/>
                </a:solidFill>
                <a:cs typeface="Arial" panose="020B0604020202020204" pitchFamily="34" charset="0"/>
              </a:rPr>
              <a:t>Los derechos asociados a la identidad física se extienden a la identidad digital y por tanto le son aplicables.</a:t>
            </a:r>
          </a:p>
        </p:txBody>
      </p:sp>
      <p:sp>
        <p:nvSpPr>
          <p:cNvPr id="9" name="Flecha: a la derecha 8">
            <a:extLst>
              <a:ext uri="{FF2B5EF4-FFF2-40B4-BE49-F238E27FC236}">
                <a16:creationId xmlns:a16="http://schemas.microsoft.com/office/drawing/2014/main" xmlns="" id="{6C32647F-8DF5-42F1-B432-33F5F7EFEDCA}"/>
              </a:ext>
            </a:extLst>
          </p:cNvPr>
          <p:cNvSpPr/>
          <p:nvPr/>
        </p:nvSpPr>
        <p:spPr>
          <a:xfrm rot="2317231">
            <a:off x="1580125" y="2726590"/>
            <a:ext cx="720080" cy="401706"/>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0" name="Cerrar llave 9">
            <a:extLst>
              <a:ext uri="{FF2B5EF4-FFF2-40B4-BE49-F238E27FC236}">
                <a16:creationId xmlns:a16="http://schemas.microsoft.com/office/drawing/2014/main" xmlns="" id="{6C657DBC-6A08-44B0-8CBC-FF79A46806F6}"/>
              </a:ext>
            </a:extLst>
          </p:cNvPr>
          <p:cNvSpPr/>
          <p:nvPr/>
        </p:nvSpPr>
        <p:spPr>
          <a:xfrm rot="5400000">
            <a:off x="4062468" y="906907"/>
            <a:ext cx="646332" cy="6972085"/>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04303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67544"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Software gestión - Beneficios</a:t>
            </a:r>
          </a:p>
        </p:txBody>
      </p:sp>
      <p:sp>
        <p:nvSpPr>
          <p:cNvPr id="6" name="CuadroTexto 5">
            <a:extLst>
              <a:ext uri="{FF2B5EF4-FFF2-40B4-BE49-F238E27FC236}">
                <a16:creationId xmlns:a16="http://schemas.microsoft.com/office/drawing/2014/main" xmlns="" id="{3B7944D7-9C4A-4755-A901-C00D0FF82BAA}"/>
              </a:ext>
            </a:extLst>
          </p:cNvPr>
          <p:cNvSpPr txBox="1"/>
          <p:nvPr/>
        </p:nvSpPr>
        <p:spPr>
          <a:xfrm>
            <a:off x="827584" y="1700808"/>
            <a:ext cx="7488832" cy="452431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285750" indent="-285750">
              <a:buFont typeface="Wingdings" panose="05000000000000000000" pitchFamily="2" charset="2"/>
              <a:buChar char="ü"/>
            </a:pPr>
            <a:r>
              <a:rPr lang="es-ES" sz="1600" u="sng" dirty="0">
                <a:solidFill>
                  <a:srgbClr val="00629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Centralización</a:t>
            </a:r>
            <a:r>
              <a:rPr lang="es-ES" sz="1600" dirty="0">
                <a:solidFill>
                  <a:srgbClr val="006298"/>
                </a:solidFill>
                <a:latin typeface="Arial" panose="020B0604020202020204" pitchFamily="34" charset="0"/>
                <a:cs typeface="Arial" panose="020B0604020202020204" pitchFamily="34" charset="0"/>
              </a:rPr>
              <a:t> </a:t>
            </a:r>
            <a:r>
              <a:rPr lang="es-ES" sz="1600" dirty="0">
                <a:solidFill>
                  <a:srgbClr val="006298"/>
                </a:solidFill>
                <a:latin typeface="Arial" panose="020B0604020202020204" pitchFamily="34" charset="0"/>
                <a:cs typeface="Arial" panose="020B0604020202020204" pitchFamily="34" charset="0"/>
                <a:sym typeface="Wingdings" panose="05000000000000000000" pitchFamily="2" charset="2"/>
              </a:rPr>
              <a:t> </a:t>
            </a:r>
            <a:r>
              <a:rPr lang="es-ES" sz="1600" dirty="0">
                <a:solidFill>
                  <a:srgbClr val="006298"/>
                </a:solidFill>
                <a:latin typeface="Arial" panose="020B0604020202020204" pitchFamily="34" charset="0"/>
                <a:cs typeface="Arial" panose="020B0604020202020204" pitchFamily="34" charset="0"/>
              </a:rPr>
              <a:t>Todos los certificados digitales deben de estar en un repositorio único, controlado y seguro.</a:t>
            </a:r>
          </a:p>
          <a:p>
            <a:pPr marL="285750" indent="-285750">
              <a:buFont typeface="Wingdings" panose="05000000000000000000" pitchFamily="2" charset="2"/>
              <a:buChar char="ü"/>
            </a:pPr>
            <a:r>
              <a:rPr lang="es-ES" sz="1600" u="sng" dirty="0">
                <a:solidFill>
                  <a:srgbClr val="00629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Auditoria</a:t>
            </a:r>
            <a:r>
              <a:rPr lang="es-ES" sz="1600" dirty="0">
                <a:solidFill>
                  <a:srgbClr val="006298"/>
                </a:solidFill>
                <a:latin typeface="Arial" panose="020B0604020202020204" pitchFamily="34" charset="0"/>
                <a:cs typeface="Arial" panose="020B0604020202020204" pitchFamily="34" charset="0"/>
              </a:rPr>
              <a:t> </a:t>
            </a:r>
            <a:r>
              <a:rPr lang="es-ES" sz="1600" dirty="0">
                <a:solidFill>
                  <a:srgbClr val="006298"/>
                </a:solidFill>
                <a:latin typeface="Arial" panose="020B0604020202020204" pitchFamily="34" charset="0"/>
                <a:cs typeface="Arial" panose="020B0604020202020204" pitchFamily="34" charset="0"/>
                <a:sym typeface="Wingdings" panose="05000000000000000000" pitchFamily="2" charset="2"/>
              </a:rPr>
              <a:t> </a:t>
            </a:r>
            <a:r>
              <a:rPr lang="es-ES" sz="1600" dirty="0">
                <a:solidFill>
                  <a:srgbClr val="006298"/>
                </a:solidFill>
                <a:latin typeface="Arial" panose="020B0604020202020204" pitchFamily="34" charset="0"/>
                <a:cs typeface="Arial" panose="020B0604020202020204" pitchFamily="34" charset="0"/>
              </a:rPr>
              <a:t>Que se pueda llevar un registro de todas las operaciones realizadas con los certificados digitales.</a:t>
            </a:r>
          </a:p>
          <a:p>
            <a:pPr marL="285750" indent="-285750">
              <a:buFont typeface="Wingdings" panose="05000000000000000000" pitchFamily="2" charset="2"/>
              <a:buChar char="ü"/>
            </a:pPr>
            <a:r>
              <a:rPr lang="es-ES" sz="1600" u="sng" dirty="0">
                <a:solidFill>
                  <a:srgbClr val="00629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Evitar la substracción </a:t>
            </a:r>
            <a:r>
              <a:rPr lang="es-ES" sz="1600" dirty="0">
                <a:solidFill>
                  <a:srgbClr val="006298"/>
                </a:solidFill>
                <a:latin typeface="Arial" panose="020B0604020202020204" pitchFamily="34" charset="0"/>
                <a:cs typeface="Arial" panose="020B0604020202020204" pitchFamily="34" charset="0"/>
                <a:sym typeface="Wingdings" panose="05000000000000000000" pitchFamily="2" charset="2"/>
              </a:rPr>
              <a:t> </a:t>
            </a:r>
            <a:r>
              <a:rPr lang="es-ES" sz="1600" dirty="0">
                <a:solidFill>
                  <a:srgbClr val="006298"/>
                </a:solidFill>
                <a:latin typeface="Arial" panose="020B0604020202020204" pitchFamily="34" charset="0"/>
                <a:cs typeface="Arial" panose="020B0604020202020204" pitchFamily="34" charset="0"/>
              </a:rPr>
              <a:t>Los certificados dejan de estar distribuidos sin control en los equipos informáticos y ya no están instalados en cada uno de esos equipos.</a:t>
            </a:r>
          </a:p>
          <a:p>
            <a:pPr marL="285750" indent="-285750">
              <a:buFont typeface="Wingdings" panose="05000000000000000000" pitchFamily="2" charset="2"/>
              <a:buChar char="ü"/>
            </a:pPr>
            <a:r>
              <a:rPr lang="es-ES" sz="1600" u="sng" dirty="0">
                <a:solidFill>
                  <a:srgbClr val="00629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Establecimientos de políticas de uso </a:t>
            </a:r>
            <a:r>
              <a:rPr lang="es-ES" sz="1600" dirty="0">
                <a:solidFill>
                  <a:srgbClr val="006298"/>
                </a:solidFill>
                <a:latin typeface="Arial" panose="020B0604020202020204" pitchFamily="34" charset="0"/>
                <a:cs typeface="Arial" panose="020B0604020202020204" pitchFamily="34" charset="0"/>
                <a:sym typeface="Wingdings" panose="05000000000000000000" pitchFamily="2" charset="2"/>
              </a:rPr>
              <a:t></a:t>
            </a:r>
            <a:r>
              <a:rPr lang="es-ES" sz="1600" dirty="0">
                <a:solidFill>
                  <a:srgbClr val="006298"/>
                </a:solidFill>
                <a:latin typeface="Arial" panose="020B0604020202020204" pitchFamily="34" charset="0"/>
                <a:cs typeface="Arial" panose="020B0604020202020204" pitchFamily="34" charset="0"/>
              </a:rPr>
              <a:t>El acceso de los certificados puede ser limitado a los usuarios, así como sobre qué páginas o servicios pueden actuar con dichos certificados.</a:t>
            </a:r>
          </a:p>
          <a:p>
            <a:pPr marL="285750" indent="-285750">
              <a:buFont typeface="Wingdings" panose="05000000000000000000" pitchFamily="2" charset="2"/>
              <a:buChar char="ü"/>
            </a:pPr>
            <a:r>
              <a:rPr lang="es-ES" sz="1600" u="sng" dirty="0" err="1">
                <a:solidFill>
                  <a:srgbClr val="00629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Gestión</a:t>
            </a:r>
            <a:r>
              <a:rPr lang="es-ES" sz="1600" u="sng" dirty="0">
                <a:solidFill>
                  <a:srgbClr val="00629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Centralizada Ciclo de Vida </a:t>
            </a:r>
            <a:r>
              <a:rPr lang="es-ES" sz="1600" dirty="0">
                <a:solidFill>
                  <a:srgbClr val="006298"/>
                </a:solidFill>
                <a:latin typeface="Arial" panose="020B0604020202020204" pitchFamily="34" charset="0"/>
                <a:cs typeface="Arial" panose="020B0604020202020204" pitchFamily="34" charset="0"/>
                <a:sym typeface="Wingdings" panose="05000000000000000000" pitchFamily="2" charset="2"/>
              </a:rPr>
              <a:t> </a:t>
            </a:r>
            <a:r>
              <a:rPr lang="es-ES" sz="1600" dirty="0">
                <a:solidFill>
                  <a:srgbClr val="006298"/>
                </a:solidFill>
                <a:latin typeface="Arial" panose="020B0604020202020204" pitchFamily="34" charset="0"/>
                <a:cs typeface="Arial" panose="020B0604020202020204" pitchFamily="34" charset="0"/>
              </a:rPr>
              <a:t>Evita tediosas acciones en cada estación de trabajo para eliminar o introducir nuevos certificados a usuarios.</a:t>
            </a:r>
          </a:p>
          <a:p>
            <a:pPr marL="285750" indent="-285750">
              <a:buFont typeface="Wingdings" panose="05000000000000000000" pitchFamily="2" charset="2"/>
              <a:buChar char="ü"/>
            </a:pPr>
            <a:r>
              <a:rPr lang="es-ES" sz="1600" u="sng" dirty="0">
                <a:solidFill>
                  <a:srgbClr val="00629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Integración segura y transparente </a:t>
            </a:r>
            <a:r>
              <a:rPr lang="es-ES" sz="1600" dirty="0">
                <a:solidFill>
                  <a:srgbClr val="006298"/>
                </a:solidFill>
                <a:latin typeface="Arial" panose="020B0604020202020204" pitchFamily="34" charset="0"/>
                <a:cs typeface="Arial" panose="020B0604020202020204" pitchFamily="34" charset="0"/>
                <a:sym typeface="Wingdings" panose="05000000000000000000" pitchFamily="2" charset="2"/>
              </a:rPr>
              <a:t> </a:t>
            </a:r>
            <a:r>
              <a:rPr lang="es-ES" sz="1600" dirty="0">
                <a:solidFill>
                  <a:srgbClr val="006298"/>
                </a:solidFill>
                <a:latin typeface="Arial" panose="020B0604020202020204" pitchFamily="34" charset="0"/>
                <a:cs typeface="Arial" panose="020B0604020202020204" pitchFamily="34" charset="0"/>
              </a:rPr>
              <a:t>Distribución de certificados raíz y de correos electrónicos. Los certificados locales pueden seguir siendo utilizados sin alteraciones.</a:t>
            </a:r>
          </a:p>
          <a:p>
            <a:pPr marL="285750" indent="-285750">
              <a:buFont typeface="Wingdings" panose="05000000000000000000" pitchFamily="2" charset="2"/>
              <a:buChar char="ü"/>
            </a:pPr>
            <a:r>
              <a:rPr lang="es-ES" sz="1600" u="sng" dirty="0">
                <a:solidFill>
                  <a:srgbClr val="00629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Compatibilidad con las soluciones corporativas </a:t>
            </a:r>
            <a:r>
              <a:rPr lang="es-ES" sz="1600" dirty="0">
                <a:solidFill>
                  <a:srgbClr val="006298"/>
                </a:solidFill>
                <a:latin typeface="Arial" panose="020B0604020202020204" pitchFamily="34" charset="0"/>
                <a:cs typeface="Arial" panose="020B0604020202020204" pitchFamily="34" charset="0"/>
                <a:sym typeface="Wingdings" panose="05000000000000000000" pitchFamily="2" charset="2"/>
              </a:rPr>
              <a:t> </a:t>
            </a:r>
            <a:r>
              <a:rPr lang="es-ES" sz="1600" dirty="0">
                <a:solidFill>
                  <a:srgbClr val="006298"/>
                </a:solidFill>
                <a:latin typeface="Arial" panose="020B0604020202020204" pitchFamily="34" charset="0"/>
                <a:cs typeface="Arial" panose="020B0604020202020204" pitchFamily="34" charset="0"/>
              </a:rPr>
              <a:t>Integración con el sistema de credenciales corporativo. Facilidad de registro de eventos en sistemas remoto.</a:t>
            </a:r>
          </a:p>
        </p:txBody>
      </p:sp>
    </p:spTree>
    <p:extLst>
      <p:ext uri="{BB962C8B-B14F-4D97-AF65-F5344CB8AC3E}">
        <p14:creationId xmlns:p14="http://schemas.microsoft.com/office/powerpoint/2010/main" xmlns="" val="3011554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67544"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cs typeface="Arial" panose="020B0604020202020204" pitchFamily="34" charset="0"/>
              </a:rPr>
              <a:t>Software gestión (local / nube)</a:t>
            </a:r>
          </a:p>
        </p:txBody>
      </p:sp>
      <p:pic>
        <p:nvPicPr>
          <p:cNvPr id="7" name="Imagen 6">
            <a:extLst>
              <a:ext uri="{FF2B5EF4-FFF2-40B4-BE49-F238E27FC236}">
                <a16:creationId xmlns:a16="http://schemas.microsoft.com/office/drawing/2014/main" xmlns="" id="{F1E81340-6D4C-4B18-8CBF-3623CE61D68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3661" y="1567024"/>
            <a:ext cx="2554137" cy="1122615"/>
          </a:xfrm>
          <a:prstGeom prst="rect">
            <a:avLst/>
          </a:prstGeom>
        </p:spPr>
      </p:pic>
      <p:pic>
        <p:nvPicPr>
          <p:cNvPr id="10" name="Imagen 9">
            <a:extLst>
              <a:ext uri="{FF2B5EF4-FFF2-40B4-BE49-F238E27FC236}">
                <a16:creationId xmlns:a16="http://schemas.microsoft.com/office/drawing/2014/main" xmlns="" id="{3A9F38F5-4764-4523-9CF0-D43DAB319EA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4112" y="2922388"/>
            <a:ext cx="2114550" cy="538163"/>
          </a:xfrm>
          <a:prstGeom prst="rect">
            <a:avLst/>
          </a:prstGeom>
        </p:spPr>
      </p:pic>
      <p:pic>
        <p:nvPicPr>
          <p:cNvPr id="12" name="Imagen 11">
            <a:extLst>
              <a:ext uri="{FF2B5EF4-FFF2-40B4-BE49-F238E27FC236}">
                <a16:creationId xmlns:a16="http://schemas.microsoft.com/office/drawing/2014/main" xmlns="" id="{4C76495C-EB94-45EA-8D4C-D296B246564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25304" y="2976397"/>
            <a:ext cx="2379123" cy="552570"/>
          </a:xfrm>
          <a:prstGeom prst="rect">
            <a:avLst/>
          </a:prstGeom>
        </p:spPr>
      </p:pic>
      <p:pic>
        <p:nvPicPr>
          <p:cNvPr id="16" name="Imagen 15">
            <a:extLst>
              <a:ext uri="{FF2B5EF4-FFF2-40B4-BE49-F238E27FC236}">
                <a16:creationId xmlns:a16="http://schemas.microsoft.com/office/drawing/2014/main" xmlns="" id="{318403A4-FB2F-4741-B59F-DAF5EF78210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74734" y="3916187"/>
            <a:ext cx="1262832" cy="462925"/>
          </a:xfrm>
          <a:prstGeom prst="rect">
            <a:avLst/>
          </a:prstGeom>
        </p:spPr>
      </p:pic>
      <p:pic>
        <p:nvPicPr>
          <p:cNvPr id="18" name="Imagen 17">
            <a:extLst>
              <a:ext uri="{FF2B5EF4-FFF2-40B4-BE49-F238E27FC236}">
                <a16:creationId xmlns:a16="http://schemas.microsoft.com/office/drawing/2014/main" xmlns="" id="{1EF90C0B-ED94-45D7-AF53-6F644AD97E1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507003" y="4820340"/>
            <a:ext cx="1850625" cy="397655"/>
          </a:xfrm>
          <a:prstGeom prst="rect">
            <a:avLst/>
          </a:prstGeom>
        </p:spPr>
      </p:pic>
      <p:pic>
        <p:nvPicPr>
          <p:cNvPr id="20" name="Imagen 19">
            <a:extLst>
              <a:ext uri="{FF2B5EF4-FFF2-40B4-BE49-F238E27FC236}">
                <a16:creationId xmlns:a16="http://schemas.microsoft.com/office/drawing/2014/main" xmlns="" id="{83730C03-D59A-4C93-99F4-048AF8FB954E}"/>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558532" y="5544639"/>
            <a:ext cx="2250452" cy="712454"/>
          </a:xfrm>
          <a:prstGeom prst="rect">
            <a:avLst/>
          </a:prstGeom>
        </p:spPr>
      </p:pic>
      <p:pic>
        <p:nvPicPr>
          <p:cNvPr id="22" name="Imagen 21">
            <a:extLst>
              <a:ext uri="{FF2B5EF4-FFF2-40B4-BE49-F238E27FC236}">
                <a16:creationId xmlns:a16="http://schemas.microsoft.com/office/drawing/2014/main" xmlns="" id="{E7EBB350-F99E-497C-AC80-6A8FDA3A02D4}"/>
              </a:ext>
            </a:extLst>
          </p:cNvPr>
          <p:cNvPicPr>
            <a:picLocks noChangeAspect="1"/>
          </p:cNvPicPr>
          <p:nvPr/>
        </p:nvPicPr>
        <p:blipFill>
          <a:blip r:embed="rId8" cstate="print"/>
          <a:stretch>
            <a:fillRect/>
          </a:stretch>
        </p:blipFill>
        <p:spPr>
          <a:xfrm>
            <a:off x="6457591" y="5707089"/>
            <a:ext cx="2114551" cy="789356"/>
          </a:xfrm>
          <a:prstGeom prst="rect">
            <a:avLst/>
          </a:prstGeom>
        </p:spPr>
      </p:pic>
      <p:pic>
        <p:nvPicPr>
          <p:cNvPr id="24" name="Imagen 23">
            <a:extLst>
              <a:ext uri="{FF2B5EF4-FFF2-40B4-BE49-F238E27FC236}">
                <a16:creationId xmlns:a16="http://schemas.microsoft.com/office/drawing/2014/main" xmlns="" id="{847AA48E-0CC4-4BB0-9CE8-58C5FF6E5235}"/>
              </a:ext>
            </a:extLst>
          </p:cNvPr>
          <p:cNvPicPr>
            <a:picLocks noChangeAspect="1"/>
          </p:cNvPicPr>
          <p:nvPr/>
        </p:nvPicPr>
        <p:blipFill>
          <a:blip r:embed="rId9" cstate="print"/>
          <a:stretch>
            <a:fillRect/>
          </a:stretch>
        </p:blipFill>
        <p:spPr>
          <a:xfrm>
            <a:off x="5205518" y="5468362"/>
            <a:ext cx="855539" cy="855539"/>
          </a:xfrm>
          <a:prstGeom prst="rect">
            <a:avLst/>
          </a:prstGeom>
        </p:spPr>
      </p:pic>
      <p:pic>
        <p:nvPicPr>
          <p:cNvPr id="25" name="Imagen 24">
            <a:extLst>
              <a:ext uri="{FF2B5EF4-FFF2-40B4-BE49-F238E27FC236}">
                <a16:creationId xmlns:a16="http://schemas.microsoft.com/office/drawing/2014/main" xmlns="" id="{72BE040B-3761-49FF-9C16-96E783AA8A19}"/>
              </a:ext>
            </a:extLst>
          </p:cNvPr>
          <p:cNvPicPr>
            <a:picLocks noChangeAspect="1"/>
          </p:cNvPicPr>
          <p:nvPr/>
        </p:nvPicPr>
        <p:blipFill>
          <a:blip r:embed="rId10" cstate="print"/>
          <a:stretch>
            <a:fillRect/>
          </a:stretch>
        </p:blipFill>
        <p:spPr>
          <a:xfrm>
            <a:off x="6040617" y="1633169"/>
            <a:ext cx="1122614" cy="1122614"/>
          </a:xfrm>
          <a:prstGeom prst="rect">
            <a:avLst/>
          </a:prstGeom>
        </p:spPr>
      </p:pic>
      <p:pic>
        <p:nvPicPr>
          <p:cNvPr id="26" name="Imagen 25">
            <a:extLst>
              <a:ext uri="{FF2B5EF4-FFF2-40B4-BE49-F238E27FC236}">
                <a16:creationId xmlns:a16="http://schemas.microsoft.com/office/drawing/2014/main" xmlns="" id="{98FFCE60-1789-44D5-87E4-AD94D46A07E2}"/>
              </a:ext>
            </a:extLst>
          </p:cNvPr>
          <p:cNvPicPr>
            <a:picLocks noChangeAspect="1"/>
          </p:cNvPicPr>
          <p:nvPr/>
        </p:nvPicPr>
        <p:blipFill>
          <a:blip r:embed="rId11" cstate="print"/>
          <a:stretch>
            <a:fillRect/>
          </a:stretch>
        </p:blipFill>
        <p:spPr>
          <a:xfrm>
            <a:off x="1144696" y="5019167"/>
            <a:ext cx="1116139" cy="708471"/>
          </a:xfrm>
          <a:prstGeom prst="rect">
            <a:avLst/>
          </a:prstGeom>
        </p:spPr>
      </p:pic>
      <p:pic>
        <p:nvPicPr>
          <p:cNvPr id="27" name="Imagen 26">
            <a:extLst>
              <a:ext uri="{FF2B5EF4-FFF2-40B4-BE49-F238E27FC236}">
                <a16:creationId xmlns:a16="http://schemas.microsoft.com/office/drawing/2014/main" xmlns="" id="{52D57CFF-EB26-4E78-B922-5E956FB0F8ED}"/>
              </a:ext>
            </a:extLst>
          </p:cNvPr>
          <p:cNvPicPr>
            <a:picLocks noChangeAspect="1"/>
          </p:cNvPicPr>
          <p:nvPr/>
        </p:nvPicPr>
        <p:blipFill>
          <a:blip r:embed="rId12" cstate="print"/>
          <a:stretch>
            <a:fillRect/>
          </a:stretch>
        </p:blipFill>
        <p:spPr>
          <a:xfrm>
            <a:off x="4254639" y="1760486"/>
            <a:ext cx="1262832" cy="506560"/>
          </a:xfrm>
          <a:prstGeom prst="rect">
            <a:avLst/>
          </a:prstGeom>
        </p:spPr>
      </p:pic>
      <p:pic>
        <p:nvPicPr>
          <p:cNvPr id="28" name="Imagen 27">
            <a:extLst>
              <a:ext uri="{FF2B5EF4-FFF2-40B4-BE49-F238E27FC236}">
                <a16:creationId xmlns:a16="http://schemas.microsoft.com/office/drawing/2014/main" xmlns="" id="{32141A28-7D09-49EB-8BCF-CE5156449430}"/>
              </a:ext>
            </a:extLst>
          </p:cNvPr>
          <p:cNvPicPr>
            <a:picLocks noChangeAspect="1"/>
          </p:cNvPicPr>
          <p:nvPr/>
        </p:nvPicPr>
        <p:blipFill>
          <a:blip r:embed="rId13" cstate="print"/>
          <a:stretch>
            <a:fillRect/>
          </a:stretch>
        </p:blipFill>
        <p:spPr>
          <a:xfrm>
            <a:off x="3312443" y="3239729"/>
            <a:ext cx="2372003" cy="1186002"/>
          </a:xfrm>
          <a:prstGeom prst="ellipse">
            <a:avLst/>
          </a:prstGeom>
          <a:ln>
            <a:noFill/>
          </a:ln>
          <a:effectLst>
            <a:softEdge rad="112500"/>
          </a:effectLst>
        </p:spPr>
      </p:pic>
      <p:pic>
        <p:nvPicPr>
          <p:cNvPr id="29" name="Imagen 28">
            <a:extLst>
              <a:ext uri="{FF2B5EF4-FFF2-40B4-BE49-F238E27FC236}">
                <a16:creationId xmlns:a16="http://schemas.microsoft.com/office/drawing/2014/main" xmlns="" id="{311DD856-AA8A-41F3-AB82-74BAACAC9F88}"/>
              </a:ext>
            </a:extLst>
          </p:cNvPr>
          <p:cNvPicPr>
            <a:picLocks noChangeAspect="1"/>
          </p:cNvPicPr>
          <p:nvPr/>
        </p:nvPicPr>
        <p:blipFill>
          <a:blip r:embed="rId14" cstate="print"/>
          <a:stretch>
            <a:fillRect/>
          </a:stretch>
        </p:blipFill>
        <p:spPr>
          <a:xfrm>
            <a:off x="489715" y="3602468"/>
            <a:ext cx="2426102" cy="1346043"/>
          </a:xfrm>
          <a:prstGeom prst="rect">
            <a:avLst/>
          </a:prstGeom>
        </p:spPr>
      </p:pic>
    </p:spTree>
    <p:extLst>
      <p:ext uri="{BB962C8B-B14F-4D97-AF65-F5344CB8AC3E}">
        <p14:creationId xmlns:p14="http://schemas.microsoft.com/office/powerpoint/2010/main" xmlns="" val="2992759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2483768" y="3717032"/>
            <a:ext cx="3206774" cy="2109399"/>
          </a:xfrm>
          <a:prstGeom prst="rect">
            <a:avLst/>
          </a:prstGeom>
        </p:spPr>
      </p:pic>
      <p:sp>
        <p:nvSpPr>
          <p:cNvPr id="3" name="Rectangle 7">
            <a:extLst>
              <a:ext uri="{FF2B5EF4-FFF2-40B4-BE49-F238E27FC236}">
                <a16:creationId xmlns:a16="http://schemas.microsoft.com/office/drawing/2014/main" xmlns="" id="{20853742-0053-4D1A-961B-4E760AD8F633}"/>
              </a:ext>
            </a:extLst>
          </p:cNvPr>
          <p:cNvSpPr txBox="1">
            <a:spLocks noChangeArrowheads="1"/>
          </p:cNvSpPr>
          <p:nvPr/>
        </p:nvSpPr>
        <p:spPr bwMode="auto">
          <a:xfrm>
            <a:off x="1547664" y="2348880"/>
            <a:ext cx="6751637" cy="574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algn="just" eaLnBrk="1" hangingPunct="1"/>
            <a:r>
              <a:rPr lang="es-ES" altLang="es-ES" sz="2400" b="1" i="0" kern="0" dirty="0">
                <a:latin typeface="Arial" panose="020B0604020202020204" pitchFamily="34" charset="0"/>
                <a:cs typeface="Arial" panose="020B0604020202020204" pitchFamily="34" charset="0"/>
              </a:rPr>
              <a:t>“La Identidad en el Entorno Digital"</a:t>
            </a:r>
          </a:p>
        </p:txBody>
      </p:sp>
    </p:spTree>
    <p:extLst>
      <p:ext uri="{BB962C8B-B14F-4D97-AF65-F5344CB8AC3E}">
        <p14:creationId xmlns:p14="http://schemas.microsoft.com/office/powerpoint/2010/main" xmlns="" val="2972611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rPr>
              <a:t>Identificación </a:t>
            </a:r>
            <a:r>
              <a:rPr lang="es-ES" altLang="es-ES" sz="2800" b="1" i="0" kern="0" dirty="0">
                <a:latin typeface="Arial" panose="020B0604020202020204" pitchFamily="34" charset="0"/>
                <a:sym typeface="Wingdings" panose="05000000000000000000" pitchFamily="2" charset="2"/>
              </a:rPr>
              <a:t> Autenticación</a:t>
            </a:r>
            <a:endParaRPr lang="es-ES" altLang="es-ES" sz="2800" b="1" i="0" kern="0" dirty="0">
              <a:latin typeface="Arial" panose="020B0604020202020204" pitchFamily="34" charset="0"/>
            </a:endParaRPr>
          </a:p>
        </p:txBody>
      </p:sp>
      <p:pic>
        <p:nvPicPr>
          <p:cNvPr id="2" name="Imagen 1">
            <a:extLst>
              <a:ext uri="{FF2B5EF4-FFF2-40B4-BE49-F238E27FC236}">
                <a16:creationId xmlns:a16="http://schemas.microsoft.com/office/drawing/2014/main" xmlns="" id="{CEB99DDC-5D09-4C0A-A36A-2E37F231839F}"/>
              </a:ext>
            </a:extLst>
          </p:cNvPr>
          <p:cNvPicPr>
            <a:picLocks noChangeAspect="1"/>
          </p:cNvPicPr>
          <p:nvPr/>
        </p:nvPicPr>
        <p:blipFill>
          <a:blip r:embed="rId2" cstate="print"/>
          <a:stretch>
            <a:fillRect/>
          </a:stretch>
        </p:blipFill>
        <p:spPr>
          <a:xfrm>
            <a:off x="827584" y="2852936"/>
            <a:ext cx="2590800" cy="1762125"/>
          </a:xfrm>
          <a:prstGeom prst="rect">
            <a:avLst/>
          </a:prstGeom>
        </p:spPr>
      </p:pic>
      <p:graphicFrame>
        <p:nvGraphicFramePr>
          <p:cNvPr id="4" name="Diagrama 3">
            <a:extLst>
              <a:ext uri="{FF2B5EF4-FFF2-40B4-BE49-F238E27FC236}">
                <a16:creationId xmlns:a16="http://schemas.microsoft.com/office/drawing/2014/main" xmlns="" id="{080128A3-A04A-4BC0-A6D0-91A9DC1CDE14}"/>
              </a:ext>
            </a:extLst>
          </p:cNvPr>
          <p:cNvGraphicFramePr/>
          <p:nvPr>
            <p:extLst>
              <p:ext uri="{D42A27DB-BD31-4B8C-83A1-F6EECF244321}">
                <p14:modId xmlns:p14="http://schemas.microsoft.com/office/powerpoint/2010/main" xmlns="" val="1216244107"/>
              </p:ext>
            </p:extLst>
          </p:nvPr>
        </p:nvGraphicFramePr>
        <p:xfrm>
          <a:off x="2915816" y="170199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3077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rPr>
              <a:t>Identificación </a:t>
            </a:r>
            <a:r>
              <a:rPr lang="es-ES" altLang="es-ES" sz="2800" b="1" i="0" kern="0" dirty="0">
                <a:latin typeface="Arial" panose="020B0604020202020204" pitchFamily="34" charset="0"/>
                <a:sym typeface="Wingdings" panose="05000000000000000000" pitchFamily="2" charset="2"/>
              </a:rPr>
              <a:t> Autenticación</a:t>
            </a:r>
            <a:endParaRPr lang="es-ES" altLang="es-ES" sz="2800" b="1" i="0" kern="0" dirty="0">
              <a:latin typeface="Arial" panose="020B0604020202020204" pitchFamily="34" charset="0"/>
            </a:endParaRPr>
          </a:p>
        </p:txBody>
      </p:sp>
      <p:graphicFrame>
        <p:nvGraphicFramePr>
          <p:cNvPr id="7" name="Diagrama 6">
            <a:extLst>
              <a:ext uri="{FF2B5EF4-FFF2-40B4-BE49-F238E27FC236}">
                <a16:creationId xmlns:a16="http://schemas.microsoft.com/office/drawing/2014/main" xmlns="" id="{B215C738-10F3-46E8-AF93-0C277D320773}"/>
              </a:ext>
            </a:extLst>
          </p:cNvPr>
          <p:cNvGraphicFramePr/>
          <p:nvPr>
            <p:extLst>
              <p:ext uri="{D42A27DB-BD31-4B8C-83A1-F6EECF244321}">
                <p14:modId xmlns:p14="http://schemas.microsoft.com/office/powerpoint/2010/main" xmlns="" val="4128599090"/>
              </p:ext>
            </p:extLst>
          </p:nvPr>
        </p:nvGraphicFramePr>
        <p:xfrm>
          <a:off x="1403648" y="2148328"/>
          <a:ext cx="5328592" cy="372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iagrama de flujo: extraer 1">
            <a:extLst>
              <a:ext uri="{FF2B5EF4-FFF2-40B4-BE49-F238E27FC236}">
                <a16:creationId xmlns:a16="http://schemas.microsoft.com/office/drawing/2014/main" xmlns="" id="{3EDBB80B-9FA3-4160-BAE3-D7F3E61A6FFA}"/>
              </a:ext>
            </a:extLst>
          </p:cNvPr>
          <p:cNvSpPr/>
          <p:nvPr/>
        </p:nvSpPr>
        <p:spPr>
          <a:xfrm>
            <a:off x="7020272" y="2276872"/>
            <a:ext cx="720080" cy="3600400"/>
          </a:xfrm>
          <a:prstGeom prst="flowChartExtra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vert="vert" rtlCol="0" anchor="ctr"/>
          <a:lstStyle/>
          <a:p>
            <a:pPr algn="ctr"/>
            <a:r>
              <a:rPr lang="es-ES" dirty="0">
                <a:solidFill>
                  <a:sysClr val="windowText" lastClr="000000"/>
                </a:solidFill>
              </a:rPr>
              <a:t>(-) Seguridad (+)</a:t>
            </a:r>
          </a:p>
        </p:txBody>
      </p:sp>
    </p:spTree>
    <p:extLst>
      <p:ext uri="{BB962C8B-B14F-4D97-AF65-F5344CB8AC3E}">
        <p14:creationId xmlns:p14="http://schemas.microsoft.com/office/powerpoint/2010/main" xmlns="" val="183325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rPr>
              <a:t>Identidad Digital - Delitos</a:t>
            </a:r>
          </a:p>
        </p:txBody>
      </p:sp>
      <p:sp>
        <p:nvSpPr>
          <p:cNvPr id="4" name="Rectángulo 3">
            <a:extLst>
              <a:ext uri="{FF2B5EF4-FFF2-40B4-BE49-F238E27FC236}">
                <a16:creationId xmlns:a16="http://schemas.microsoft.com/office/drawing/2014/main" xmlns="" id="{86EEF083-8B33-4833-A839-E0E144F83507}"/>
              </a:ext>
            </a:extLst>
          </p:cNvPr>
          <p:cNvSpPr/>
          <p:nvPr/>
        </p:nvSpPr>
        <p:spPr>
          <a:xfrm>
            <a:off x="3095181" y="1893744"/>
            <a:ext cx="4896543" cy="646331"/>
          </a:xfrm>
          <a:prstGeom prst="rect">
            <a:avLst/>
          </a:prstGeom>
        </p:spPr>
        <p:txBody>
          <a:bodyPr wrap="square">
            <a:spAutoFit/>
          </a:bodyPr>
          <a:lstStyle/>
          <a:p>
            <a:pPr algn="just"/>
            <a:r>
              <a:rPr lang="es-ES" dirty="0">
                <a:solidFill>
                  <a:srgbClr val="006298"/>
                </a:solidFill>
              </a:rPr>
              <a:t>Es el director de una de las empresas de seguridad más grandes del mundo.</a:t>
            </a:r>
          </a:p>
        </p:txBody>
      </p:sp>
      <p:sp>
        <p:nvSpPr>
          <p:cNvPr id="5" name="Rectángulo 4">
            <a:extLst>
              <a:ext uri="{FF2B5EF4-FFF2-40B4-BE49-F238E27FC236}">
                <a16:creationId xmlns:a16="http://schemas.microsoft.com/office/drawing/2014/main" xmlns="" id="{A81B33E5-D437-4FA4-A895-B3E49F306071}"/>
              </a:ext>
            </a:extLst>
          </p:cNvPr>
          <p:cNvSpPr/>
          <p:nvPr/>
        </p:nvSpPr>
        <p:spPr>
          <a:xfrm>
            <a:off x="3095181" y="2595911"/>
            <a:ext cx="4896543" cy="1477328"/>
          </a:xfrm>
          <a:prstGeom prst="rect">
            <a:avLst/>
          </a:prstGeom>
        </p:spPr>
        <p:txBody>
          <a:bodyPr wrap="square">
            <a:spAutoFit/>
          </a:bodyPr>
          <a:lstStyle/>
          <a:p>
            <a:r>
              <a:rPr lang="es-ES" dirty="0">
                <a:solidFill>
                  <a:srgbClr val="006298"/>
                </a:solidFill>
              </a:rPr>
              <a:t>Alguien se había hecho con sus datos personales y los había utilizado para pedir un préstamo a su nombre. Luego, había presentado ante las autoridades una solicitud de bancarrota.</a:t>
            </a:r>
          </a:p>
        </p:txBody>
      </p:sp>
      <p:pic>
        <p:nvPicPr>
          <p:cNvPr id="6" name="Imagen 5">
            <a:extLst>
              <a:ext uri="{FF2B5EF4-FFF2-40B4-BE49-F238E27FC236}">
                <a16:creationId xmlns:a16="http://schemas.microsoft.com/office/drawing/2014/main" xmlns="" id="{2125BD91-0197-4239-8173-82B8F9D4C26C}"/>
              </a:ext>
            </a:extLst>
          </p:cNvPr>
          <p:cNvPicPr>
            <a:picLocks noChangeAspect="1"/>
          </p:cNvPicPr>
          <p:nvPr/>
        </p:nvPicPr>
        <p:blipFill>
          <a:blip r:embed="rId3" cstate="print"/>
          <a:stretch>
            <a:fillRect/>
          </a:stretch>
        </p:blipFill>
        <p:spPr>
          <a:xfrm>
            <a:off x="755576" y="1893744"/>
            <a:ext cx="2069976" cy="1164362"/>
          </a:xfrm>
          <a:prstGeom prst="rect">
            <a:avLst/>
          </a:prstGeom>
        </p:spPr>
      </p:pic>
      <p:sp>
        <p:nvSpPr>
          <p:cNvPr id="9" name="Rectángulo 8">
            <a:extLst>
              <a:ext uri="{FF2B5EF4-FFF2-40B4-BE49-F238E27FC236}">
                <a16:creationId xmlns:a16="http://schemas.microsoft.com/office/drawing/2014/main" xmlns="" id="{EE82FBDF-E526-4CBE-B6E3-CD79357B77DA}"/>
              </a:ext>
            </a:extLst>
          </p:cNvPr>
          <p:cNvSpPr/>
          <p:nvPr/>
        </p:nvSpPr>
        <p:spPr>
          <a:xfrm>
            <a:off x="722175" y="3086469"/>
            <a:ext cx="1646605" cy="369332"/>
          </a:xfrm>
          <a:prstGeom prst="rect">
            <a:avLst/>
          </a:prstGeom>
        </p:spPr>
        <p:txBody>
          <a:bodyPr wrap="none">
            <a:spAutoFit/>
          </a:bodyPr>
          <a:lstStyle/>
          <a:p>
            <a:r>
              <a:rPr lang="es-ES" dirty="0">
                <a:solidFill>
                  <a:schemeClr val="tx2"/>
                </a:solidFill>
              </a:rPr>
              <a:t>Alf </a:t>
            </a:r>
            <a:r>
              <a:rPr lang="es-ES" dirty="0" err="1">
                <a:solidFill>
                  <a:schemeClr val="tx2"/>
                </a:solidFill>
              </a:rPr>
              <a:t>Göransson</a:t>
            </a:r>
            <a:endParaRPr lang="es-ES" dirty="0">
              <a:solidFill>
                <a:schemeClr val="tx2"/>
              </a:solidFill>
            </a:endParaRPr>
          </a:p>
        </p:txBody>
      </p:sp>
      <p:sp>
        <p:nvSpPr>
          <p:cNvPr id="2" name="Rectángulo 1">
            <a:extLst>
              <a:ext uri="{FF2B5EF4-FFF2-40B4-BE49-F238E27FC236}">
                <a16:creationId xmlns:a16="http://schemas.microsoft.com/office/drawing/2014/main" xmlns="" id="{13DF81AD-67A9-490E-9FB5-A9E752FFE9A8}"/>
              </a:ext>
            </a:extLst>
          </p:cNvPr>
          <p:cNvSpPr/>
          <p:nvPr/>
        </p:nvSpPr>
        <p:spPr>
          <a:xfrm>
            <a:off x="3095181" y="4441400"/>
            <a:ext cx="5907800" cy="1754326"/>
          </a:xfrm>
          <a:prstGeom prst="rect">
            <a:avLst/>
          </a:prstGeom>
        </p:spPr>
        <p:txBody>
          <a:bodyPr wrap="square">
            <a:spAutoFit/>
          </a:bodyPr>
          <a:lstStyle/>
          <a:p>
            <a:r>
              <a:rPr lang="es-ES" dirty="0">
                <a:solidFill>
                  <a:srgbClr val="006298"/>
                </a:solidFill>
              </a:rPr>
              <a:t>El príncipe de Mónaco - suplantación de identidad y durante varios días han utilizado su identidad para robar a varios residentes en Mónaco. La estafa consistía en pedir dinero a través de mensajes vía correos electrónicos, SMS, videoconferencias y </a:t>
            </a:r>
            <a:r>
              <a:rPr lang="es-ES" dirty="0" err="1">
                <a:solidFill>
                  <a:srgbClr val="006298"/>
                </a:solidFill>
              </a:rPr>
              <a:t>Whatsapps</a:t>
            </a:r>
            <a:r>
              <a:rPr lang="es-ES" dirty="0">
                <a:solidFill>
                  <a:srgbClr val="006298"/>
                </a:solidFill>
              </a:rPr>
              <a:t> en nombre del príncipe.</a:t>
            </a:r>
          </a:p>
        </p:txBody>
      </p:sp>
      <p:pic>
        <p:nvPicPr>
          <p:cNvPr id="3" name="Imagen 2">
            <a:extLst>
              <a:ext uri="{FF2B5EF4-FFF2-40B4-BE49-F238E27FC236}">
                <a16:creationId xmlns:a16="http://schemas.microsoft.com/office/drawing/2014/main" xmlns="" id="{0B6FB8C6-0B9E-4426-9F17-AE4ED7AF1DDB}"/>
              </a:ext>
            </a:extLst>
          </p:cNvPr>
          <p:cNvPicPr>
            <a:picLocks noChangeAspect="1"/>
          </p:cNvPicPr>
          <p:nvPr/>
        </p:nvPicPr>
        <p:blipFill>
          <a:blip r:embed="rId4" cstate="print"/>
          <a:stretch>
            <a:fillRect/>
          </a:stretch>
        </p:blipFill>
        <p:spPr>
          <a:xfrm>
            <a:off x="1310457" y="4619892"/>
            <a:ext cx="1059216" cy="1477328"/>
          </a:xfrm>
          <a:prstGeom prst="rect">
            <a:avLst/>
          </a:prstGeom>
        </p:spPr>
      </p:pic>
      <p:sp>
        <p:nvSpPr>
          <p:cNvPr id="10" name="Rectángulo 9">
            <a:extLst>
              <a:ext uri="{FF2B5EF4-FFF2-40B4-BE49-F238E27FC236}">
                <a16:creationId xmlns:a16="http://schemas.microsoft.com/office/drawing/2014/main" xmlns="" id="{74781F3E-D497-4A90-BCD3-D9F63272A4B7}"/>
              </a:ext>
            </a:extLst>
          </p:cNvPr>
          <p:cNvSpPr/>
          <p:nvPr/>
        </p:nvSpPr>
        <p:spPr>
          <a:xfrm>
            <a:off x="684765" y="6084004"/>
            <a:ext cx="2121093" cy="369332"/>
          </a:xfrm>
          <a:prstGeom prst="rect">
            <a:avLst/>
          </a:prstGeom>
        </p:spPr>
        <p:txBody>
          <a:bodyPr wrap="none">
            <a:spAutoFit/>
          </a:bodyPr>
          <a:lstStyle/>
          <a:p>
            <a:r>
              <a:rPr lang="es-ES" dirty="0">
                <a:solidFill>
                  <a:schemeClr val="tx2"/>
                </a:solidFill>
              </a:rPr>
              <a:t>Alberto de Mónaco</a:t>
            </a:r>
          </a:p>
        </p:txBody>
      </p:sp>
      <p:cxnSp>
        <p:nvCxnSpPr>
          <p:cNvPr id="12" name="Conector recto 11">
            <a:extLst>
              <a:ext uri="{FF2B5EF4-FFF2-40B4-BE49-F238E27FC236}">
                <a16:creationId xmlns:a16="http://schemas.microsoft.com/office/drawing/2014/main" xmlns="" id="{F4301B44-CE8E-428C-9778-5AB7AA2C0FC1}"/>
              </a:ext>
            </a:extLst>
          </p:cNvPr>
          <p:cNvCxnSpPr/>
          <p:nvPr/>
        </p:nvCxnSpPr>
        <p:spPr>
          <a:xfrm>
            <a:off x="755576" y="4221088"/>
            <a:ext cx="7848872"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64756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67544"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rPr>
              <a:t>Identidad Digital - Delitos</a:t>
            </a:r>
          </a:p>
        </p:txBody>
      </p:sp>
      <p:pic>
        <p:nvPicPr>
          <p:cNvPr id="3" name="Imagen 2">
            <a:extLst>
              <a:ext uri="{FF2B5EF4-FFF2-40B4-BE49-F238E27FC236}">
                <a16:creationId xmlns:a16="http://schemas.microsoft.com/office/drawing/2014/main" xmlns="" id="{9FBA5ACA-03D6-49FA-B09B-3A56B8A56CC4}"/>
              </a:ext>
            </a:extLst>
          </p:cNvPr>
          <p:cNvPicPr>
            <a:picLocks noChangeAspect="1"/>
          </p:cNvPicPr>
          <p:nvPr/>
        </p:nvPicPr>
        <p:blipFill>
          <a:blip r:embed="rId3" cstate="print"/>
          <a:stretch>
            <a:fillRect/>
          </a:stretch>
        </p:blipFill>
        <p:spPr>
          <a:xfrm>
            <a:off x="971600" y="1786651"/>
            <a:ext cx="864096" cy="864096"/>
          </a:xfrm>
          <a:prstGeom prst="rect">
            <a:avLst/>
          </a:prstGeom>
        </p:spPr>
      </p:pic>
      <p:graphicFrame>
        <p:nvGraphicFramePr>
          <p:cNvPr id="5" name="Objeto 4">
            <a:extLst>
              <a:ext uri="{FF2B5EF4-FFF2-40B4-BE49-F238E27FC236}">
                <a16:creationId xmlns:a16="http://schemas.microsoft.com/office/drawing/2014/main" xmlns="" id="{17515B52-CCB9-4E81-8DDE-8E37B7EA3373}"/>
              </a:ext>
            </a:extLst>
          </p:cNvPr>
          <p:cNvGraphicFramePr>
            <a:graphicFrameLocks noChangeAspect="1"/>
          </p:cNvGraphicFramePr>
          <p:nvPr>
            <p:extLst>
              <p:ext uri="{D42A27DB-BD31-4B8C-83A1-F6EECF244321}">
                <p14:modId xmlns:p14="http://schemas.microsoft.com/office/powerpoint/2010/main" xmlns="" val="2282782739"/>
              </p:ext>
            </p:extLst>
          </p:nvPr>
        </p:nvGraphicFramePr>
        <p:xfrm>
          <a:off x="873869" y="2986646"/>
          <a:ext cx="2355701" cy="2539892"/>
        </p:xfrm>
        <a:graphic>
          <a:graphicData uri="http://schemas.openxmlformats.org/presentationml/2006/ole">
            <p:oleObj spid="_x0000_s1067" name="Worksheet" r:id="rId4" imgW="1542933" imgH="1663792" progId="Excel.Sheet.12">
              <p:embed/>
            </p:oleObj>
          </a:graphicData>
        </a:graphic>
      </p:graphicFrame>
      <p:graphicFrame>
        <p:nvGraphicFramePr>
          <p:cNvPr id="9" name="Gráfico 8">
            <a:extLst>
              <a:ext uri="{FF2B5EF4-FFF2-40B4-BE49-F238E27FC236}">
                <a16:creationId xmlns:a16="http://schemas.microsoft.com/office/drawing/2014/main" xmlns="" id="{F9544519-1BF6-4194-AF8C-1CC7CAEDFE59}"/>
              </a:ext>
            </a:extLst>
          </p:cNvPr>
          <p:cNvGraphicFramePr>
            <a:graphicFrameLocks/>
          </p:cNvGraphicFramePr>
          <p:nvPr>
            <p:extLst>
              <p:ext uri="{D42A27DB-BD31-4B8C-83A1-F6EECF244321}">
                <p14:modId xmlns:p14="http://schemas.microsoft.com/office/powerpoint/2010/main" xmlns="" val="1192721811"/>
              </p:ext>
            </p:extLst>
          </p:nvPr>
        </p:nvGraphicFramePr>
        <p:xfrm>
          <a:off x="3635896" y="2809903"/>
          <a:ext cx="4841875"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ángulo 9">
            <a:extLst>
              <a:ext uri="{FF2B5EF4-FFF2-40B4-BE49-F238E27FC236}">
                <a16:creationId xmlns:a16="http://schemas.microsoft.com/office/drawing/2014/main" xmlns="" id="{103EAEB8-AD4A-43A5-A96B-C76E4C34FDCA}"/>
              </a:ext>
            </a:extLst>
          </p:cNvPr>
          <p:cNvSpPr/>
          <p:nvPr/>
        </p:nvSpPr>
        <p:spPr>
          <a:xfrm>
            <a:off x="3898204" y="6021288"/>
            <a:ext cx="2355701" cy="381471"/>
          </a:xfrm>
          <a:prstGeom prst="rect">
            <a:avLst/>
          </a:prstGeom>
        </p:spPr>
        <p:txBody>
          <a:bodyPr wrap="square">
            <a:spAutoFit/>
          </a:bodyPr>
          <a:lstStyle/>
          <a:p>
            <a:r>
              <a:rPr lang="es-ES" dirty="0">
                <a:solidFill>
                  <a:srgbClr val="006298"/>
                </a:solidFill>
                <a:cs typeface="Arial" panose="020B0604020202020204" pitchFamily="34" charset="0"/>
              </a:rPr>
              <a:t>Periodo 2011 - 2018</a:t>
            </a:r>
          </a:p>
        </p:txBody>
      </p:sp>
      <p:sp>
        <p:nvSpPr>
          <p:cNvPr id="7" name="Flecha: hacia arriba 6">
            <a:extLst>
              <a:ext uri="{FF2B5EF4-FFF2-40B4-BE49-F238E27FC236}">
                <a16:creationId xmlns:a16="http://schemas.microsoft.com/office/drawing/2014/main" xmlns="" id="{6B64B57B-9FE3-46ED-BFBD-370CA4812370}"/>
              </a:ext>
            </a:extLst>
          </p:cNvPr>
          <p:cNvSpPr/>
          <p:nvPr/>
        </p:nvSpPr>
        <p:spPr>
          <a:xfrm>
            <a:off x="6444207" y="6021288"/>
            <a:ext cx="216024" cy="288032"/>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xmlns="" id="{F6686572-3037-49FB-9F05-1E2F12E46CDE}"/>
              </a:ext>
            </a:extLst>
          </p:cNvPr>
          <p:cNvSpPr/>
          <p:nvPr/>
        </p:nvSpPr>
        <p:spPr>
          <a:xfrm>
            <a:off x="6850534" y="6021288"/>
            <a:ext cx="1033834" cy="381470"/>
          </a:xfrm>
          <a:prstGeom prst="rect">
            <a:avLst/>
          </a:prstGeom>
        </p:spPr>
        <p:txBody>
          <a:bodyPr wrap="square">
            <a:spAutoFit/>
          </a:bodyPr>
          <a:lstStyle/>
          <a:p>
            <a:r>
              <a:rPr lang="es-ES" dirty="0">
                <a:solidFill>
                  <a:srgbClr val="006298"/>
                </a:solidFill>
                <a:cs typeface="Arial" panose="020B0604020202020204" pitchFamily="34" charset="0"/>
              </a:rPr>
              <a:t>295%</a:t>
            </a:r>
          </a:p>
        </p:txBody>
      </p:sp>
    </p:spTree>
    <p:extLst>
      <p:ext uri="{BB962C8B-B14F-4D97-AF65-F5344CB8AC3E}">
        <p14:creationId xmlns:p14="http://schemas.microsoft.com/office/powerpoint/2010/main" xmlns="" val="197193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67544"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rPr>
              <a:t>Identidad Digital - Delitos</a:t>
            </a:r>
          </a:p>
        </p:txBody>
      </p:sp>
      <p:graphicFrame>
        <p:nvGraphicFramePr>
          <p:cNvPr id="11" name="Objeto 10">
            <a:extLst>
              <a:ext uri="{FF2B5EF4-FFF2-40B4-BE49-F238E27FC236}">
                <a16:creationId xmlns:a16="http://schemas.microsoft.com/office/drawing/2014/main" xmlns="" id="{05B69634-598E-4BAE-9CF3-E76023C22BA8}"/>
              </a:ext>
            </a:extLst>
          </p:cNvPr>
          <p:cNvGraphicFramePr>
            <a:graphicFrameLocks noChangeAspect="1"/>
          </p:cNvGraphicFramePr>
          <p:nvPr>
            <p:extLst>
              <p:ext uri="{D42A27DB-BD31-4B8C-83A1-F6EECF244321}">
                <p14:modId xmlns:p14="http://schemas.microsoft.com/office/powerpoint/2010/main" xmlns="" val="585776237"/>
              </p:ext>
            </p:extLst>
          </p:nvPr>
        </p:nvGraphicFramePr>
        <p:xfrm>
          <a:off x="611560" y="2852936"/>
          <a:ext cx="3136900" cy="2038350"/>
        </p:xfrm>
        <a:graphic>
          <a:graphicData uri="http://schemas.openxmlformats.org/presentationml/2006/ole">
            <p:oleObj spid="_x0000_s2089" name="Worksheet" r:id="rId3" imgW="3137047" imgH="2038281" progId="Excel.Sheet.12">
              <p:embed/>
            </p:oleObj>
          </a:graphicData>
        </a:graphic>
      </p:graphicFrame>
      <mc:AlternateContent xmlns:mc="http://schemas.openxmlformats.org/markup-compatibility/2006">
        <mc:Choice xmlns:cx1="http://schemas.microsoft.com/office/drawing/2015/9/8/chartex" xmlns="" Requires="cx1">
          <p:graphicFrame>
            <p:nvGraphicFramePr>
              <p:cNvPr id="12" name="Gráfico 11">
                <a:extLst>
                  <a:ext uri="{FF2B5EF4-FFF2-40B4-BE49-F238E27FC236}">
                    <a16:creationId xmlns:a16="http://schemas.microsoft.com/office/drawing/2014/main" id="{CF5F3D13-2597-46CD-95B2-5D03080CAD77}"/>
                  </a:ext>
                </a:extLst>
              </p:cNvPr>
              <p:cNvGraphicFramePr/>
              <p:nvPr>
                <p:extLst>
                  <p:ext uri="{D42A27DB-BD31-4B8C-83A1-F6EECF244321}">
                    <p14:modId xmlns:p14="http://schemas.microsoft.com/office/powerpoint/2010/main" val="756039857"/>
                  </p:ext>
                </p:extLst>
              </p:nvPr>
            </p:nvGraphicFramePr>
            <p:xfrm>
              <a:off x="3851920" y="2500511"/>
              <a:ext cx="5092700" cy="2743200"/>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12" name="Gráfico 11">
                <a:extLst>
                  <a:ext uri="{FF2B5EF4-FFF2-40B4-BE49-F238E27FC236}">
                    <a16:creationId xmlns:a16="http://schemas.microsoft.com/office/drawing/2014/main" xmlns="" xmlns:cx1="http://schemas.microsoft.com/office/drawing/2015/9/8/chartex" id="{CF5F3D13-2597-46CD-95B2-5D03080CAD77}"/>
                  </a:ext>
                </a:extLst>
              </p:cNvPr>
              <p:cNvPicPr>
                <a:picLocks noGrp="1" noRot="1" noChangeAspect="1" noMove="1" noResize="1" noEditPoints="1" noAdjustHandles="1" noChangeArrowheads="1" noChangeShapeType="1"/>
              </p:cNvPicPr>
              <p:nvPr/>
            </p:nvPicPr>
            <p:blipFill>
              <a:blip r:embed="rId6" cstate="print"/>
              <a:stretch>
                <a:fillRect/>
              </a:stretch>
            </p:blipFill>
            <p:spPr>
              <a:xfrm>
                <a:off x="3851920" y="2500511"/>
                <a:ext cx="5092700" cy="2743200"/>
              </a:xfrm>
              <a:prstGeom prst="rect">
                <a:avLst/>
              </a:prstGeom>
            </p:spPr>
          </p:pic>
        </mc:Fallback>
      </mc:AlternateContent>
      <p:pic>
        <p:nvPicPr>
          <p:cNvPr id="13" name="Imagen 12">
            <a:extLst>
              <a:ext uri="{FF2B5EF4-FFF2-40B4-BE49-F238E27FC236}">
                <a16:creationId xmlns:a16="http://schemas.microsoft.com/office/drawing/2014/main" xmlns="" id="{9D56071B-E8CC-40AF-8690-1A51B76A7BE0}"/>
              </a:ext>
            </a:extLst>
          </p:cNvPr>
          <p:cNvPicPr>
            <a:picLocks noChangeAspect="1"/>
          </p:cNvPicPr>
          <p:nvPr/>
        </p:nvPicPr>
        <p:blipFill>
          <a:blip r:embed="rId7" cstate="print"/>
          <a:stretch>
            <a:fillRect/>
          </a:stretch>
        </p:blipFill>
        <p:spPr>
          <a:xfrm>
            <a:off x="642649" y="1702433"/>
            <a:ext cx="865707" cy="865707"/>
          </a:xfrm>
          <a:prstGeom prst="rect">
            <a:avLst/>
          </a:prstGeom>
        </p:spPr>
      </p:pic>
    </p:spTree>
    <p:extLst>
      <p:ext uri="{BB962C8B-B14F-4D97-AF65-F5344CB8AC3E}">
        <p14:creationId xmlns:p14="http://schemas.microsoft.com/office/powerpoint/2010/main" xmlns="" val="325616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836712"/>
            <a:ext cx="7596188" cy="5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600" i="1">
                <a:solidFill>
                  <a:srgbClr val="006298"/>
                </a:solidFill>
                <a:latin typeface="+mj-lt"/>
                <a:ea typeface="+mj-ea"/>
                <a:cs typeface="+mj-cs"/>
              </a:defRPr>
            </a:lvl1pPr>
            <a:lvl2pPr algn="l" rtl="0" eaLnBrk="0" fontAlgn="base" hangingPunct="0">
              <a:spcBef>
                <a:spcPct val="0"/>
              </a:spcBef>
              <a:spcAft>
                <a:spcPct val="0"/>
              </a:spcAft>
              <a:defRPr sz="2600" i="1">
                <a:solidFill>
                  <a:srgbClr val="006298"/>
                </a:solidFill>
                <a:latin typeface="Times New Roman" pitchFamily="18" charset="0"/>
              </a:defRPr>
            </a:lvl2pPr>
            <a:lvl3pPr algn="l" rtl="0" eaLnBrk="0" fontAlgn="base" hangingPunct="0">
              <a:spcBef>
                <a:spcPct val="0"/>
              </a:spcBef>
              <a:spcAft>
                <a:spcPct val="0"/>
              </a:spcAft>
              <a:defRPr sz="2600" i="1">
                <a:solidFill>
                  <a:srgbClr val="006298"/>
                </a:solidFill>
                <a:latin typeface="Times New Roman" pitchFamily="18" charset="0"/>
              </a:defRPr>
            </a:lvl3pPr>
            <a:lvl4pPr algn="l" rtl="0" eaLnBrk="0" fontAlgn="base" hangingPunct="0">
              <a:spcBef>
                <a:spcPct val="0"/>
              </a:spcBef>
              <a:spcAft>
                <a:spcPct val="0"/>
              </a:spcAft>
              <a:defRPr sz="2600" i="1">
                <a:solidFill>
                  <a:srgbClr val="006298"/>
                </a:solidFill>
                <a:latin typeface="Times New Roman" pitchFamily="18" charset="0"/>
              </a:defRPr>
            </a:lvl4pPr>
            <a:lvl5pPr algn="l" rtl="0" eaLnBrk="0" fontAlgn="base" hangingPunct="0">
              <a:spcBef>
                <a:spcPct val="0"/>
              </a:spcBef>
              <a:spcAft>
                <a:spcPct val="0"/>
              </a:spcAft>
              <a:defRPr sz="2600" i="1">
                <a:solidFill>
                  <a:srgbClr val="006298"/>
                </a:solidFill>
                <a:latin typeface="Times New Roman" pitchFamily="18" charset="0"/>
              </a:defRPr>
            </a:lvl5pPr>
            <a:lvl6pPr marL="457200" algn="l" rtl="0" fontAlgn="base">
              <a:spcBef>
                <a:spcPct val="0"/>
              </a:spcBef>
              <a:spcAft>
                <a:spcPct val="0"/>
              </a:spcAft>
              <a:defRPr sz="2600" i="1">
                <a:solidFill>
                  <a:srgbClr val="006298"/>
                </a:solidFill>
                <a:latin typeface="Times New Roman" pitchFamily="18" charset="0"/>
              </a:defRPr>
            </a:lvl6pPr>
            <a:lvl7pPr marL="914400" algn="l" rtl="0" fontAlgn="base">
              <a:spcBef>
                <a:spcPct val="0"/>
              </a:spcBef>
              <a:spcAft>
                <a:spcPct val="0"/>
              </a:spcAft>
              <a:defRPr sz="2600" i="1">
                <a:solidFill>
                  <a:srgbClr val="006298"/>
                </a:solidFill>
                <a:latin typeface="Times New Roman" pitchFamily="18" charset="0"/>
              </a:defRPr>
            </a:lvl7pPr>
            <a:lvl8pPr marL="1371600" algn="l" rtl="0" fontAlgn="base">
              <a:spcBef>
                <a:spcPct val="0"/>
              </a:spcBef>
              <a:spcAft>
                <a:spcPct val="0"/>
              </a:spcAft>
              <a:defRPr sz="2600" i="1">
                <a:solidFill>
                  <a:srgbClr val="006298"/>
                </a:solidFill>
                <a:latin typeface="Times New Roman" pitchFamily="18" charset="0"/>
              </a:defRPr>
            </a:lvl8pPr>
            <a:lvl9pPr marL="1828800" algn="l" rtl="0" fontAlgn="base">
              <a:spcBef>
                <a:spcPct val="0"/>
              </a:spcBef>
              <a:spcAft>
                <a:spcPct val="0"/>
              </a:spcAft>
              <a:defRPr sz="2600" i="1">
                <a:solidFill>
                  <a:srgbClr val="006298"/>
                </a:solidFill>
                <a:latin typeface="Times New Roman" pitchFamily="18" charset="0"/>
              </a:defRPr>
            </a:lvl9pPr>
          </a:lstStyle>
          <a:p>
            <a:pPr eaLnBrk="1" hangingPunct="1"/>
            <a:r>
              <a:rPr lang="es-ES" altLang="es-ES" sz="2800" b="1" i="0" kern="0" dirty="0">
                <a:latin typeface="Arial" panose="020B0604020202020204" pitchFamily="34" charset="0"/>
              </a:rPr>
              <a:t>¿Que es la firma electrónica?</a:t>
            </a:r>
          </a:p>
        </p:txBody>
      </p:sp>
      <p:sp>
        <p:nvSpPr>
          <p:cNvPr id="4" name="Rectángulo 3">
            <a:extLst>
              <a:ext uri="{FF2B5EF4-FFF2-40B4-BE49-F238E27FC236}">
                <a16:creationId xmlns:a16="http://schemas.microsoft.com/office/drawing/2014/main" xmlns="" id="{1E507459-C2F5-48C9-8F5B-93171DDD03FD}"/>
              </a:ext>
            </a:extLst>
          </p:cNvPr>
          <p:cNvSpPr/>
          <p:nvPr/>
        </p:nvSpPr>
        <p:spPr>
          <a:xfrm>
            <a:off x="3794314" y="1738217"/>
            <a:ext cx="4572000" cy="1200329"/>
          </a:xfrm>
          <a:prstGeom prst="rect">
            <a:avLst/>
          </a:prstGeom>
        </p:spPr>
        <p:txBody>
          <a:bodyPr>
            <a:spAutoFit/>
          </a:bodyPr>
          <a:lstStyle/>
          <a:p>
            <a:pPr algn="just"/>
            <a:r>
              <a:rPr lang="es-ES" dirty="0">
                <a:solidFill>
                  <a:srgbClr val="006298"/>
                </a:solidFill>
              </a:rPr>
              <a:t>La firma electrónica es un conjunto de datos electrónicos que acompañan o que están asociados a un documento electrónico.</a:t>
            </a:r>
          </a:p>
        </p:txBody>
      </p:sp>
      <p:sp>
        <p:nvSpPr>
          <p:cNvPr id="5" name="Rectángulo 4">
            <a:extLst>
              <a:ext uri="{FF2B5EF4-FFF2-40B4-BE49-F238E27FC236}">
                <a16:creationId xmlns:a16="http://schemas.microsoft.com/office/drawing/2014/main" xmlns="" id="{C15F94C8-32CB-4541-AA90-1D558DA7E038}"/>
              </a:ext>
            </a:extLst>
          </p:cNvPr>
          <p:cNvSpPr/>
          <p:nvPr/>
        </p:nvSpPr>
        <p:spPr>
          <a:xfrm>
            <a:off x="3794314" y="4370945"/>
            <a:ext cx="4572000" cy="1200329"/>
          </a:xfrm>
          <a:prstGeom prst="rect">
            <a:avLst/>
          </a:prstGeom>
        </p:spPr>
        <p:txBody>
          <a:bodyPr>
            <a:spAutoFit/>
          </a:bodyPr>
          <a:lstStyle/>
          <a:p>
            <a:pPr algn="just"/>
            <a:r>
              <a:rPr lang="es-ES" dirty="0">
                <a:solidFill>
                  <a:srgbClr val="006298"/>
                </a:solidFill>
                <a:latin typeface="Calibri" panose="020F0502020204030204" pitchFamily="34" charset="0"/>
                <a:ea typeface="Calibri" panose="020F0502020204030204" pitchFamily="34" charset="0"/>
                <a:cs typeface="Times New Roman" panose="02020603050405020304" pitchFamily="18" charset="0"/>
              </a:rPr>
              <a:t>Al mismo tiempo, la firma electrónica es un </a:t>
            </a:r>
            <a:r>
              <a:rPr lang="es-ES" b="1" dirty="0">
                <a:solidFill>
                  <a:srgbClr val="006298"/>
                </a:solidFill>
                <a:latin typeface="Calibri" panose="020F0502020204030204" pitchFamily="34" charset="0"/>
                <a:ea typeface="Times New Roman" panose="02020603050405020304" pitchFamily="18" charset="0"/>
                <a:cs typeface="Times New Roman" panose="02020603050405020304" pitchFamily="18" charset="0"/>
              </a:rPr>
              <a:t>concepto legal</a:t>
            </a:r>
            <a:r>
              <a:rPr lang="es-ES" dirty="0">
                <a:solidFill>
                  <a:srgbClr val="006298"/>
                </a:solidFill>
                <a:latin typeface="Calibri" panose="020F0502020204030204" pitchFamily="34" charset="0"/>
                <a:ea typeface="Calibri" panose="020F0502020204030204" pitchFamily="34" charset="0"/>
                <a:cs typeface="Times New Roman" panose="02020603050405020304" pitchFamily="18" charset="0"/>
              </a:rPr>
              <a:t> que equivale a la firma manuscrita y que tiene el objetivo de </a:t>
            </a:r>
            <a:r>
              <a:rPr lang="es-ES" b="1" dirty="0">
                <a:solidFill>
                  <a:srgbClr val="006298"/>
                </a:solidFill>
                <a:latin typeface="Calibri" panose="020F0502020204030204" pitchFamily="34" charset="0"/>
                <a:ea typeface="Times New Roman" panose="02020603050405020304" pitchFamily="18" charset="0"/>
                <a:cs typeface="Times New Roman" panose="02020603050405020304" pitchFamily="18" charset="0"/>
              </a:rPr>
              <a:t>dar fe de la voluntad del firmante.</a:t>
            </a:r>
            <a:r>
              <a:rPr lang="es-ES" dirty="0">
                <a:solidFill>
                  <a:srgbClr val="006298"/>
                </a:solidFill>
                <a:latin typeface="Calibri" panose="020F0502020204030204" pitchFamily="34" charset="0"/>
                <a:ea typeface="Calibri" panose="020F0502020204030204" pitchFamily="34" charset="0"/>
                <a:cs typeface="Times New Roman" panose="02020603050405020304" pitchFamily="18" charset="0"/>
              </a:rPr>
              <a:t> </a:t>
            </a:r>
            <a:endParaRPr lang="es-ES" dirty="0">
              <a:solidFill>
                <a:srgbClr val="006298"/>
              </a:solidFill>
            </a:endParaRPr>
          </a:p>
        </p:txBody>
      </p:sp>
      <p:pic>
        <p:nvPicPr>
          <p:cNvPr id="7" name="Imagen 6">
            <a:extLst>
              <a:ext uri="{FF2B5EF4-FFF2-40B4-BE49-F238E27FC236}">
                <a16:creationId xmlns:a16="http://schemas.microsoft.com/office/drawing/2014/main" xmlns="" id="{A3D07C72-DB6E-4F5B-B264-D7F42F5C743B}"/>
              </a:ext>
            </a:extLst>
          </p:cNvPr>
          <p:cNvPicPr>
            <a:picLocks noChangeAspect="1"/>
          </p:cNvPicPr>
          <p:nvPr/>
        </p:nvPicPr>
        <p:blipFill>
          <a:blip r:embed="rId2" cstate="print"/>
          <a:stretch>
            <a:fillRect/>
          </a:stretch>
        </p:blipFill>
        <p:spPr>
          <a:xfrm>
            <a:off x="507986" y="2852936"/>
            <a:ext cx="2088232" cy="1342435"/>
          </a:xfrm>
          <a:prstGeom prst="rect">
            <a:avLst/>
          </a:prstGeom>
        </p:spPr>
      </p:pic>
      <p:sp>
        <p:nvSpPr>
          <p:cNvPr id="9" name="Rectángulo 8">
            <a:extLst>
              <a:ext uri="{FF2B5EF4-FFF2-40B4-BE49-F238E27FC236}">
                <a16:creationId xmlns:a16="http://schemas.microsoft.com/office/drawing/2014/main" xmlns="" id="{0E6C11A8-A237-44B2-8BEB-E039299F1094}"/>
              </a:ext>
            </a:extLst>
          </p:cNvPr>
          <p:cNvSpPr/>
          <p:nvPr/>
        </p:nvSpPr>
        <p:spPr>
          <a:xfrm>
            <a:off x="3716479" y="5949280"/>
            <a:ext cx="4727669" cy="646331"/>
          </a:xfrm>
          <a:prstGeom prst="rect">
            <a:avLst/>
          </a:prstGeom>
        </p:spPr>
        <p:txBody>
          <a:bodyPr wrap="square">
            <a:spAutoFit/>
          </a:bodyPr>
          <a:lstStyle/>
          <a:p>
            <a:pPr algn="ctr"/>
            <a:r>
              <a:rPr lang="es-ES" dirty="0">
                <a:solidFill>
                  <a:srgbClr val="006298"/>
                </a:solidFill>
              </a:rPr>
              <a:t>Reglamento (EU) </a:t>
            </a:r>
          </a:p>
          <a:p>
            <a:pPr algn="ctr"/>
            <a:r>
              <a:rPr lang="es-ES" dirty="0" err="1">
                <a:solidFill>
                  <a:srgbClr val="006298"/>
                </a:solidFill>
              </a:rPr>
              <a:t>Nº</a:t>
            </a:r>
            <a:r>
              <a:rPr lang="es-ES" dirty="0">
                <a:solidFill>
                  <a:srgbClr val="006298"/>
                </a:solidFill>
              </a:rPr>
              <a:t> 910/2014, </a:t>
            </a:r>
          </a:p>
        </p:txBody>
      </p:sp>
      <p:sp>
        <p:nvSpPr>
          <p:cNvPr id="10" name="Flecha: doblada 9">
            <a:extLst>
              <a:ext uri="{FF2B5EF4-FFF2-40B4-BE49-F238E27FC236}">
                <a16:creationId xmlns:a16="http://schemas.microsoft.com/office/drawing/2014/main" xmlns="" id="{37487B28-09BD-4882-AFAC-6782853B0757}"/>
              </a:ext>
            </a:extLst>
          </p:cNvPr>
          <p:cNvSpPr/>
          <p:nvPr/>
        </p:nvSpPr>
        <p:spPr>
          <a:xfrm rot="10800000" flipH="1">
            <a:off x="1498263" y="4459455"/>
            <a:ext cx="1921609" cy="580926"/>
          </a:xfrm>
          <a:prstGeom prst="bentArrow">
            <a:avLst>
              <a:gd name="adj1" fmla="val 25000"/>
              <a:gd name="adj2" fmla="val 23231"/>
              <a:gd name="adj3" fmla="val 25000"/>
              <a:gd name="adj4" fmla="val 43750"/>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Flecha: doblada 10">
            <a:extLst>
              <a:ext uri="{FF2B5EF4-FFF2-40B4-BE49-F238E27FC236}">
                <a16:creationId xmlns:a16="http://schemas.microsoft.com/office/drawing/2014/main" xmlns="" id="{D3B05824-965B-4BF2-95A8-7EB6114ED0EF}"/>
              </a:ext>
            </a:extLst>
          </p:cNvPr>
          <p:cNvSpPr/>
          <p:nvPr/>
        </p:nvSpPr>
        <p:spPr>
          <a:xfrm rot="10800000" flipH="1" flipV="1">
            <a:off x="1527998" y="2156832"/>
            <a:ext cx="1806206" cy="580926"/>
          </a:xfrm>
          <a:prstGeom prst="bentArrow">
            <a:avLst>
              <a:gd name="adj1" fmla="val 25000"/>
              <a:gd name="adj2" fmla="val 23231"/>
              <a:gd name="adj3" fmla="val 25000"/>
              <a:gd name="adj4" fmla="val 43750"/>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xmlns="" val="3764310602"/>
      </p:ext>
    </p:extLst>
  </p:cSld>
  <p:clrMapOvr>
    <a:masterClrMapping/>
  </p:clrMapOvr>
</p:sld>
</file>

<file path=ppt/theme/theme1.xml><?xml version="1.0" encoding="utf-8"?>
<a:theme xmlns:a="http://schemas.openxmlformats.org/drawingml/2006/main" name="Agencia Blanca 1 Marca">
  <a:themeElements>
    <a:clrScheme name="Agencia Blanca 1 Marca 9">
      <a:dk1>
        <a:srgbClr val="FD7813"/>
      </a:dk1>
      <a:lt1>
        <a:srgbClr val="FFFFFF"/>
      </a:lt1>
      <a:dk2>
        <a:srgbClr val="000000"/>
      </a:dk2>
      <a:lt2>
        <a:srgbClr val="33CC33"/>
      </a:lt2>
      <a:accent1>
        <a:srgbClr val="009999"/>
      </a:accent1>
      <a:accent2>
        <a:srgbClr val="999933"/>
      </a:accent2>
      <a:accent3>
        <a:srgbClr val="FFFFFF"/>
      </a:accent3>
      <a:accent4>
        <a:srgbClr val="D8650E"/>
      </a:accent4>
      <a:accent5>
        <a:srgbClr val="AACACA"/>
      </a:accent5>
      <a:accent6>
        <a:srgbClr val="8A8A2D"/>
      </a:accent6>
      <a:hlink>
        <a:srgbClr val="996699"/>
      </a:hlink>
      <a:folHlink>
        <a:srgbClr val="6699CC"/>
      </a:folHlink>
    </a:clrScheme>
    <a:fontScheme name="Agencia Blanca 1 Marc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gencia Blanca 1 Marca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gencia Blanca 1 Marca 2">
        <a:dk1>
          <a:srgbClr val="000000"/>
        </a:dk1>
        <a:lt1>
          <a:srgbClr val="FFFFFF"/>
        </a:lt1>
        <a:dk2>
          <a:srgbClr val="000000"/>
        </a:dk2>
        <a:lt2>
          <a:srgbClr val="FF6600"/>
        </a:lt2>
        <a:accent1>
          <a:srgbClr val="009999"/>
        </a:accent1>
        <a:accent2>
          <a:srgbClr val="999933"/>
        </a:accent2>
        <a:accent3>
          <a:srgbClr val="FFFFFF"/>
        </a:accent3>
        <a:accent4>
          <a:srgbClr val="000000"/>
        </a:accent4>
        <a:accent5>
          <a:srgbClr val="AACACA"/>
        </a:accent5>
        <a:accent6>
          <a:srgbClr val="8A8A2D"/>
        </a:accent6>
        <a:hlink>
          <a:srgbClr val="996699"/>
        </a:hlink>
        <a:folHlink>
          <a:srgbClr val="6699CC"/>
        </a:folHlink>
      </a:clrScheme>
      <a:clrMap bg1="lt1" tx1="dk1" bg2="lt2" tx2="dk2" accent1="accent1" accent2="accent2" accent3="accent3" accent4="accent4" accent5="accent5" accent6="accent6" hlink="hlink" folHlink="folHlink"/>
    </a:extraClrScheme>
    <a:extraClrScheme>
      <a:clrScheme name="Agencia Blanca 1 Marca 3">
        <a:dk1>
          <a:srgbClr val="003366"/>
        </a:dk1>
        <a:lt1>
          <a:srgbClr val="FFFFFF"/>
        </a:lt1>
        <a:dk2>
          <a:srgbClr val="000000"/>
        </a:dk2>
        <a:lt2>
          <a:srgbClr val="FFFFFF"/>
        </a:lt2>
        <a:accent1>
          <a:srgbClr val="009999"/>
        </a:accent1>
        <a:accent2>
          <a:srgbClr val="999933"/>
        </a:accent2>
        <a:accent3>
          <a:srgbClr val="AAAAAA"/>
        </a:accent3>
        <a:accent4>
          <a:srgbClr val="DADADA"/>
        </a:accent4>
        <a:accent5>
          <a:srgbClr val="AACACA"/>
        </a:accent5>
        <a:accent6>
          <a:srgbClr val="8A8A2D"/>
        </a:accent6>
        <a:hlink>
          <a:srgbClr val="996699"/>
        </a:hlink>
        <a:folHlink>
          <a:srgbClr val="6699CC"/>
        </a:folHlink>
      </a:clrScheme>
      <a:clrMap bg1="dk2" tx1="lt1" bg2="dk1" tx2="lt2" accent1="accent1" accent2="accent2" accent3="accent3" accent4="accent4" accent5="accent5" accent6="accent6" hlink="hlink" folHlink="folHlink"/>
    </a:extraClrScheme>
    <a:extraClrScheme>
      <a:clrScheme name="Agencia Blanca 1 Marca 4">
        <a:dk1>
          <a:srgbClr val="000000"/>
        </a:dk1>
        <a:lt1>
          <a:srgbClr val="FFFFFF"/>
        </a:lt1>
        <a:dk2>
          <a:srgbClr val="000000"/>
        </a:dk2>
        <a:lt2>
          <a:srgbClr val="009999"/>
        </a:lt2>
        <a:accent1>
          <a:srgbClr val="FFCC00"/>
        </a:accent1>
        <a:accent2>
          <a:srgbClr val="99CC00"/>
        </a:accent2>
        <a:accent3>
          <a:srgbClr val="FFFFFF"/>
        </a:accent3>
        <a:accent4>
          <a:srgbClr val="000000"/>
        </a:accent4>
        <a:accent5>
          <a:srgbClr val="FFE2AA"/>
        </a:accent5>
        <a:accent6>
          <a:srgbClr val="8AB900"/>
        </a:accent6>
        <a:hlink>
          <a:srgbClr val="00CCFF"/>
        </a:hlink>
        <a:folHlink>
          <a:srgbClr val="FF0099"/>
        </a:folHlink>
      </a:clrScheme>
      <a:clrMap bg1="lt1" tx1="dk1" bg2="lt2" tx2="dk2" accent1="accent1" accent2="accent2" accent3="accent3" accent4="accent4" accent5="accent5" accent6="accent6" hlink="hlink" folHlink="folHlink"/>
    </a:extraClrScheme>
    <a:extraClrScheme>
      <a:clrScheme name="Agencia Blanca 1 Marca 5">
        <a:dk1>
          <a:srgbClr val="009999"/>
        </a:dk1>
        <a:lt1>
          <a:srgbClr val="FFFFFF"/>
        </a:lt1>
        <a:dk2>
          <a:srgbClr val="000000"/>
        </a:dk2>
        <a:lt2>
          <a:srgbClr val="FFFFFF"/>
        </a:lt2>
        <a:accent1>
          <a:srgbClr val="FFCC00"/>
        </a:accent1>
        <a:accent2>
          <a:srgbClr val="99CC00"/>
        </a:accent2>
        <a:accent3>
          <a:srgbClr val="AAAAAA"/>
        </a:accent3>
        <a:accent4>
          <a:srgbClr val="DADADA"/>
        </a:accent4>
        <a:accent5>
          <a:srgbClr val="FFE2AA"/>
        </a:accent5>
        <a:accent6>
          <a:srgbClr val="8AB900"/>
        </a:accent6>
        <a:hlink>
          <a:srgbClr val="00CCFF"/>
        </a:hlink>
        <a:folHlink>
          <a:srgbClr val="FF0099"/>
        </a:folHlink>
      </a:clrScheme>
      <a:clrMap bg1="dk2" tx1="lt1" bg2="dk1" tx2="lt2" accent1="accent1" accent2="accent2" accent3="accent3" accent4="accent4" accent5="accent5" accent6="accent6" hlink="hlink" folHlink="folHlink"/>
    </a:extraClrScheme>
    <a:extraClrScheme>
      <a:clrScheme name="Agencia Blanca 1 Marca 6">
        <a:dk1>
          <a:srgbClr val="FD7813"/>
        </a:dk1>
        <a:lt1>
          <a:srgbClr val="FFFFFF"/>
        </a:lt1>
        <a:dk2>
          <a:srgbClr val="000000"/>
        </a:dk2>
        <a:lt2>
          <a:srgbClr val="FD7813"/>
        </a:lt2>
        <a:accent1>
          <a:srgbClr val="009999"/>
        </a:accent1>
        <a:accent2>
          <a:srgbClr val="999933"/>
        </a:accent2>
        <a:accent3>
          <a:srgbClr val="FFFFFF"/>
        </a:accent3>
        <a:accent4>
          <a:srgbClr val="D8650E"/>
        </a:accent4>
        <a:accent5>
          <a:srgbClr val="AACACA"/>
        </a:accent5>
        <a:accent6>
          <a:srgbClr val="8A8A2D"/>
        </a:accent6>
        <a:hlink>
          <a:srgbClr val="996699"/>
        </a:hlink>
        <a:folHlink>
          <a:srgbClr val="6699CC"/>
        </a:folHlink>
      </a:clrScheme>
      <a:clrMap bg1="lt1" tx1="dk1" bg2="lt2" tx2="dk2" accent1="accent1" accent2="accent2" accent3="accent3" accent4="accent4" accent5="accent5" accent6="accent6" hlink="hlink" folHlink="folHlink"/>
    </a:extraClrScheme>
    <a:extraClrScheme>
      <a:clrScheme name="Agencia Blanca 1 Marca 7">
        <a:dk1>
          <a:srgbClr val="FD7813"/>
        </a:dk1>
        <a:lt1>
          <a:srgbClr val="FFFFFF"/>
        </a:lt1>
        <a:dk2>
          <a:srgbClr val="000000"/>
        </a:dk2>
        <a:lt2>
          <a:srgbClr val="F8F8F8"/>
        </a:lt2>
        <a:accent1>
          <a:srgbClr val="009999"/>
        </a:accent1>
        <a:accent2>
          <a:srgbClr val="999933"/>
        </a:accent2>
        <a:accent3>
          <a:srgbClr val="FFFFFF"/>
        </a:accent3>
        <a:accent4>
          <a:srgbClr val="D8650E"/>
        </a:accent4>
        <a:accent5>
          <a:srgbClr val="AACACA"/>
        </a:accent5>
        <a:accent6>
          <a:srgbClr val="8A8A2D"/>
        </a:accent6>
        <a:hlink>
          <a:srgbClr val="996699"/>
        </a:hlink>
        <a:folHlink>
          <a:srgbClr val="6699CC"/>
        </a:folHlink>
      </a:clrScheme>
      <a:clrMap bg1="lt1" tx1="dk1" bg2="lt2" tx2="dk2" accent1="accent1" accent2="accent2" accent3="accent3" accent4="accent4" accent5="accent5" accent6="accent6" hlink="hlink" folHlink="folHlink"/>
    </a:extraClrScheme>
    <a:extraClrScheme>
      <a:clrScheme name="Agencia Blanca 1 Marca 8">
        <a:dk1>
          <a:srgbClr val="FD7813"/>
        </a:dk1>
        <a:lt1>
          <a:srgbClr val="FFFFFF"/>
        </a:lt1>
        <a:dk2>
          <a:srgbClr val="000000"/>
        </a:dk2>
        <a:lt2>
          <a:srgbClr val="FF9900"/>
        </a:lt2>
        <a:accent1>
          <a:srgbClr val="009999"/>
        </a:accent1>
        <a:accent2>
          <a:srgbClr val="999933"/>
        </a:accent2>
        <a:accent3>
          <a:srgbClr val="FFFFFF"/>
        </a:accent3>
        <a:accent4>
          <a:srgbClr val="D8650E"/>
        </a:accent4>
        <a:accent5>
          <a:srgbClr val="AACACA"/>
        </a:accent5>
        <a:accent6>
          <a:srgbClr val="8A8A2D"/>
        </a:accent6>
        <a:hlink>
          <a:srgbClr val="996699"/>
        </a:hlink>
        <a:folHlink>
          <a:srgbClr val="6699CC"/>
        </a:folHlink>
      </a:clrScheme>
      <a:clrMap bg1="lt1" tx1="dk1" bg2="lt2" tx2="dk2" accent1="accent1" accent2="accent2" accent3="accent3" accent4="accent4" accent5="accent5" accent6="accent6" hlink="hlink" folHlink="folHlink"/>
    </a:extraClrScheme>
    <a:extraClrScheme>
      <a:clrScheme name="Agencia Blanca 1 Marca 9">
        <a:dk1>
          <a:srgbClr val="FD7813"/>
        </a:dk1>
        <a:lt1>
          <a:srgbClr val="FFFFFF"/>
        </a:lt1>
        <a:dk2>
          <a:srgbClr val="000000"/>
        </a:dk2>
        <a:lt2>
          <a:srgbClr val="33CC33"/>
        </a:lt2>
        <a:accent1>
          <a:srgbClr val="009999"/>
        </a:accent1>
        <a:accent2>
          <a:srgbClr val="999933"/>
        </a:accent2>
        <a:accent3>
          <a:srgbClr val="FFFFFF"/>
        </a:accent3>
        <a:accent4>
          <a:srgbClr val="D8650E"/>
        </a:accent4>
        <a:accent5>
          <a:srgbClr val="AACACA"/>
        </a:accent5>
        <a:accent6>
          <a:srgbClr val="8A8A2D"/>
        </a:accent6>
        <a:hlink>
          <a:srgbClr val="996699"/>
        </a:hlink>
        <a:folHlink>
          <a:srgbClr val="66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6393</TotalTime>
  <Words>1947</Words>
  <Application>Microsoft Office PowerPoint</Application>
  <PresentationFormat>Presentación en pantalla (4:3)</PresentationFormat>
  <Paragraphs>232</Paragraphs>
  <Slides>32</Slides>
  <Notes>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34" baseType="lpstr">
      <vt:lpstr>Agencia Blanca 1 Marca</vt:lpstr>
      <vt:lpstr>Worksheet</vt:lpstr>
      <vt:lpstr>“La Identidad de los despachos profesionales en el Entorno Digital"</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 Jimenez Lopez</dc:creator>
  <cp:lastModifiedBy>JORDI Y GLORIA</cp:lastModifiedBy>
  <cp:revision>316</cp:revision>
  <dcterms:created xsi:type="dcterms:W3CDTF">2008-10-06T12:30:41Z</dcterms:created>
  <dcterms:modified xsi:type="dcterms:W3CDTF">2019-11-17T12:25:45Z</dcterms:modified>
</cp:coreProperties>
</file>